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embeddedFontLst>
    <p:embeddedFont>
      <p:font typeface="Montserrat"/>
      <p:regular r:id="rId16"/>
      <p:bold r:id="rId17"/>
      <p:italic r:id="rId18"/>
      <p:boldItalic r:id="rId19"/>
    </p:embeddedFont>
    <p:embeddedFont>
      <p:font typeface="Montserrat Medium"/>
      <p:regular r:id="rId20"/>
      <p:bold r:id="rId21"/>
      <p:italic r:id="rId22"/>
      <p:boldItalic r:id="rId23"/>
    </p:embeddedFont>
    <p:embeddedFont>
      <p:font typeface="Montserrat Light"/>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22" Type="http://schemas.openxmlformats.org/officeDocument/2006/relationships/font" Target="fonts/MontserratMedium-italic.fntdata"/><Relationship Id="rId21" Type="http://schemas.openxmlformats.org/officeDocument/2006/relationships/font" Target="fonts/MontserratMedium-bold.fntdata"/><Relationship Id="rId24" Type="http://schemas.openxmlformats.org/officeDocument/2006/relationships/font" Target="fonts/MontserratLight-regular.fntdata"/><Relationship Id="rId23" Type="http://schemas.openxmlformats.org/officeDocument/2006/relationships/font" Target="fonts/MontserratMedium-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Light-italic.fntdata"/><Relationship Id="rId25" Type="http://schemas.openxmlformats.org/officeDocument/2006/relationships/font" Target="fonts/MontserratLight-bold.fntdata"/><Relationship Id="rId27" Type="http://schemas.openxmlformats.org/officeDocument/2006/relationships/font" Target="fonts/MontserratLight-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bold.fntdata"/><Relationship Id="rId16" Type="http://schemas.openxmlformats.org/officeDocument/2006/relationships/font" Target="fonts/Montserrat-regular.fntdata"/><Relationship Id="rId19" Type="http://schemas.openxmlformats.org/officeDocument/2006/relationships/font" Target="fonts/Montserrat-boldItalic.fntdata"/><Relationship Id="rId18" Type="http://schemas.openxmlformats.org/officeDocument/2006/relationships/font" Target="fonts/Montserrat-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 name="Shape 44"/>
        <p:cNvGrpSpPr/>
        <p:nvPr/>
      </p:nvGrpSpPr>
      <p:grpSpPr>
        <a:xfrm>
          <a:off x="0" y="0"/>
          <a:ext cx="0" cy="0"/>
          <a:chOff x="0" y="0"/>
          <a:chExt cx="0" cy="0"/>
        </a:xfrm>
      </p:grpSpPr>
      <p:sp>
        <p:nvSpPr>
          <p:cNvPr id="45" name="Google Shape;4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be2d5c24b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g2be2d5c24b9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Pre-Event Slide">
  <p:cSld name="1_Pre-Event Slide">
    <p:bg>
      <p:bgPr>
        <a:solidFill>
          <a:srgbClr val="17BCBC"/>
        </a:solidFill>
      </p:bgPr>
    </p:bg>
    <p:spTree>
      <p:nvGrpSpPr>
        <p:cNvPr id="7" name="Shape 7"/>
        <p:cNvGrpSpPr/>
        <p:nvPr/>
      </p:nvGrpSpPr>
      <p:grpSpPr>
        <a:xfrm>
          <a:off x="0" y="0"/>
          <a:ext cx="0" cy="0"/>
          <a:chOff x="0" y="0"/>
          <a:chExt cx="0" cy="0"/>
        </a:xfrm>
      </p:grpSpPr>
      <p:pic>
        <p:nvPicPr>
          <p:cNvPr descr="A colorful circle and a black background&#10;&#10;Description automatically generated with medium confidence" id="8" name="Google Shape;8;p2"/>
          <p:cNvPicPr preferRelativeResize="0"/>
          <p:nvPr/>
        </p:nvPicPr>
        <p:blipFill rotWithShape="1">
          <a:blip r:embed="rId2">
            <a:alphaModFix/>
          </a:blip>
          <a:srcRect b="0" l="0" r="0" t="0"/>
          <a:stretch/>
        </p:blipFill>
        <p:spPr>
          <a:xfrm>
            <a:off x="0" y="0"/>
            <a:ext cx="12192000" cy="6858000"/>
          </a:xfrm>
          <a:prstGeom prst="rect">
            <a:avLst/>
          </a:prstGeom>
          <a:noFill/>
          <a:ln>
            <a:noFill/>
          </a:ln>
        </p:spPr>
      </p:pic>
      <p:pic>
        <p:nvPicPr>
          <p:cNvPr id="9" name="Google Shape;9;p2"/>
          <p:cNvPicPr preferRelativeResize="0"/>
          <p:nvPr/>
        </p:nvPicPr>
        <p:blipFill rotWithShape="1">
          <a:blip r:embed="rId3">
            <a:alphaModFix/>
          </a:blip>
          <a:srcRect b="0" l="0" r="0" t="0"/>
          <a:stretch/>
        </p:blipFill>
        <p:spPr>
          <a:xfrm>
            <a:off x="3095934" y="2546037"/>
            <a:ext cx="6000131" cy="176592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Pre-Event Slide">
  <p:cSld name="3_Pre-Event Slide">
    <p:bg>
      <p:bgPr>
        <a:gradFill>
          <a:gsLst>
            <a:gs pos="0">
              <a:schemeClr val="accent1"/>
            </a:gs>
            <a:gs pos="28000">
              <a:schemeClr val="accent1"/>
            </a:gs>
            <a:gs pos="100000">
              <a:schemeClr val="accent2"/>
            </a:gs>
          </a:gsLst>
          <a:lin ang="0" scaled="0"/>
        </a:gradFill>
      </p:bgPr>
    </p:bg>
    <p:spTree>
      <p:nvGrpSpPr>
        <p:cNvPr id="10" name="Shape 10"/>
        <p:cNvGrpSpPr/>
        <p:nvPr/>
      </p:nvGrpSpPr>
      <p:grpSpPr>
        <a:xfrm>
          <a:off x="0" y="0"/>
          <a:ext cx="0" cy="0"/>
          <a:chOff x="0" y="0"/>
          <a:chExt cx="0" cy="0"/>
        </a:xfrm>
      </p:grpSpPr>
      <p:pic>
        <p:nvPicPr>
          <p:cNvPr id="11" name="Google Shape;11;p3"/>
          <p:cNvPicPr preferRelativeResize="0"/>
          <p:nvPr/>
        </p:nvPicPr>
        <p:blipFill rotWithShape="1">
          <a:blip r:embed="rId2">
            <a:alphaModFix amt="25000"/>
          </a:blip>
          <a:srcRect b="0" l="0" r="0" t="0"/>
          <a:stretch/>
        </p:blipFill>
        <p:spPr>
          <a:xfrm>
            <a:off x="-1" y="0"/>
            <a:ext cx="12192000" cy="6858000"/>
          </a:xfrm>
          <a:prstGeom prst="rect">
            <a:avLst/>
          </a:prstGeom>
          <a:noFill/>
          <a:ln>
            <a:noFill/>
          </a:ln>
        </p:spPr>
      </p:pic>
      <p:pic>
        <p:nvPicPr>
          <p:cNvPr id="12" name="Google Shape;12;p3"/>
          <p:cNvPicPr preferRelativeResize="0"/>
          <p:nvPr/>
        </p:nvPicPr>
        <p:blipFill rotWithShape="1">
          <a:blip r:embed="rId3">
            <a:alphaModFix/>
          </a:blip>
          <a:srcRect b="0" l="0" r="0" t="0"/>
          <a:stretch/>
        </p:blipFill>
        <p:spPr>
          <a:xfrm>
            <a:off x="3095934" y="2546037"/>
            <a:ext cx="6000131" cy="17659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IGHT Title Slide">
  <p:cSld name="LIGHT Title Slide">
    <p:bg>
      <p:bgPr>
        <a:solidFill>
          <a:schemeClr val="accent1"/>
        </a:solidFill>
      </p:bgPr>
    </p:bg>
    <p:spTree>
      <p:nvGrpSpPr>
        <p:cNvPr id="13" name="Shape 13"/>
        <p:cNvGrpSpPr/>
        <p:nvPr/>
      </p:nvGrpSpPr>
      <p:grpSpPr>
        <a:xfrm>
          <a:off x="0" y="0"/>
          <a:ext cx="0" cy="0"/>
          <a:chOff x="0" y="0"/>
          <a:chExt cx="0" cy="0"/>
        </a:xfrm>
      </p:grpSpPr>
      <p:pic>
        <p:nvPicPr>
          <p:cNvPr id="14" name="Google Shape;14;p4"/>
          <p:cNvPicPr preferRelativeResize="0"/>
          <p:nvPr/>
        </p:nvPicPr>
        <p:blipFill rotWithShape="1">
          <a:blip r:embed="rId2">
            <a:alphaModFix/>
          </a:blip>
          <a:srcRect b="0" l="0" r="0" t="0"/>
          <a:stretch/>
        </p:blipFill>
        <p:spPr>
          <a:xfrm>
            <a:off x="914400" y="457200"/>
            <a:ext cx="2330160" cy="685800"/>
          </a:xfrm>
          <a:prstGeom prst="rect">
            <a:avLst/>
          </a:prstGeom>
          <a:noFill/>
          <a:ln>
            <a:noFill/>
          </a:ln>
        </p:spPr>
      </p:pic>
      <p:sp>
        <p:nvSpPr>
          <p:cNvPr id="15" name="Google Shape;15;p4"/>
          <p:cNvSpPr/>
          <p:nvPr/>
        </p:nvSpPr>
        <p:spPr>
          <a:xfrm flipH="1">
            <a:off x="39" y="1"/>
            <a:ext cx="501000" cy="16158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accent2"/>
              </a:solidFill>
              <a:latin typeface="Calibri"/>
              <a:ea typeface="Calibri"/>
              <a:cs typeface="Calibri"/>
              <a:sym typeface="Calibri"/>
            </a:endParaRPr>
          </a:p>
        </p:txBody>
      </p:sp>
      <p:sp>
        <p:nvSpPr>
          <p:cNvPr id="16" name="Google Shape;16;p4"/>
          <p:cNvSpPr/>
          <p:nvPr/>
        </p:nvSpPr>
        <p:spPr>
          <a:xfrm>
            <a:off x="0" y="1615858"/>
            <a:ext cx="501000" cy="52401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accent2"/>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LIGHT Title Slide">
  <p:cSld name="1_LIGHT Title Slide">
    <p:bg>
      <p:bgPr>
        <a:solidFill>
          <a:schemeClr val="lt1"/>
        </a:solidFill>
      </p:bgPr>
    </p:bg>
    <p:spTree>
      <p:nvGrpSpPr>
        <p:cNvPr id="17" name="Shape 17"/>
        <p:cNvGrpSpPr/>
        <p:nvPr/>
      </p:nvGrpSpPr>
      <p:grpSpPr>
        <a:xfrm>
          <a:off x="0" y="0"/>
          <a:ext cx="0" cy="0"/>
          <a:chOff x="0" y="0"/>
          <a:chExt cx="0" cy="0"/>
        </a:xfrm>
      </p:grpSpPr>
      <p:pic>
        <p:nvPicPr>
          <p:cNvPr id="18" name="Google Shape;18;p5"/>
          <p:cNvPicPr preferRelativeResize="0"/>
          <p:nvPr/>
        </p:nvPicPr>
        <p:blipFill>
          <a:blip r:embed="rId2">
            <a:alphaModFix/>
          </a:blip>
          <a:stretch>
            <a:fillRect/>
          </a:stretch>
        </p:blipFill>
        <p:spPr>
          <a:xfrm>
            <a:off x="914400" y="457315"/>
            <a:ext cx="2349979" cy="685569"/>
          </a:xfrm>
          <a:prstGeom prst="rect">
            <a:avLst/>
          </a:prstGeom>
          <a:noFill/>
          <a:ln>
            <a:noFill/>
          </a:ln>
        </p:spPr>
      </p:pic>
      <p:sp>
        <p:nvSpPr>
          <p:cNvPr id="19" name="Google Shape;19;p5"/>
          <p:cNvSpPr/>
          <p:nvPr/>
        </p:nvSpPr>
        <p:spPr>
          <a:xfrm flipH="1">
            <a:off x="39" y="1"/>
            <a:ext cx="501000" cy="16158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accent2"/>
              </a:solidFill>
              <a:latin typeface="Calibri"/>
              <a:ea typeface="Calibri"/>
              <a:cs typeface="Calibri"/>
              <a:sym typeface="Calibri"/>
            </a:endParaRPr>
          </a:p>
        </p:txBody>
      </p:sp>
      <p:sp>
        <p:nvSpPr>
          <p:cNvPr id="20" name="Google Shape;20;p5"/>
          <p:cNvSpPr/>
          <p:nvPr/>
        </p:nvSpPr>
        <p:spPr>
          <a:xfrm>
            <a:off x="0" y="1615858"/>
            <a:ext cx="501000" cy="52401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accent2"/>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Slide">
  <p:cSld name="1_Content Slide">
    <p:bg>
      <p:bgPr>
        <a:solidFill>
          <a:schemeClr val="lt1"/>
        </a:solidFill>
      </p:bgPr>
    </p:bg>
    <p:spTree>
      <p:nvGrpSpPr>
        <p:cNvPr id="21" name="Shape 21"/>
        <p:cNvGrpSpPr/>
        <p:nvPr/>
      </p:nvGrpSpPr>
      <p:grpSpPr>
        <a:xfrm>
          <a:off x="0" y="0"/>
          <a:ext cx="0" cy="0"/>
          <a:chOff x="0" y="0"/>
          <a:chExt cx="0" cy="0"/>
        </a:xfrm>
      </p:grpSpPr>
      <p:sp>
        <p:nvSpPr>
          <p:cNvPr id="22" name="Google Shape;22;p6"/>
          <p:cNvSpPr txBox="1"/>
          <p:nvPr/>
        </p:nvSpPr>
        <p:spPr>
          <a:xfrm>
            <a:off x="887893" y="6594958"/>
            <a:ext cx="1675072" cy="15388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0" i="0" lang="en-US" sz="1000" u="none" cap="none" strike="noStrike">
                <a:solidFill>
                  <a:schemeClr val="dk1"/>
                </a:solidFill>
                <a:latin typeface="Montserrat Medium"/>
                <a:ea typeface="Montserrat Medium"/>
                <a:cs typeface="Montserrat Medium"/>
                <a:sym typeface="Montserrat Medium"/>
              </a:rPr>
              <a:t>cyberinitiative.org</a:t>
            </a:r>
            <a:endParaRPr b="0" i="0" sz="1000" u="none" cap="none" strike="noStrike">
              <a:solidFill>
                <a:schemeClr val="dk1"/>
              </a:solidFill>
              <a:latin typeface="Montserrat Medium"/>
              <a:ea typeface="Montserrat Medium"/>
              <a:cs typeface="Montserrat Medium"/>
              <a:sym typeface="Montserrat Medium"/>
            </a:endParaRPr>
          </a:p>
        </p:txBody>
      </p:sp>
      <p:sp>
        <p:nvSpPr>
          <p:cNvPr id="23" name="Google Shape;23;p6"/>
          <p:cNvSpPr txBox="1"/>
          <p:nvPr/>
        </p:nvSpPr>
        <p:spPr>
          <a:xfrm>
            <a:off x="172277" y="6489339"/>
            <a:ext cx="543339"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1"/>
                </a:solidFill>
                <a:latin typeface="Montserrat"/>
                <a:ea typeface="Montserrat"/>
                <a:cs typeface="Montserrat"/>
                <a:sym typeface="Montserrat"/>
              </a:rPr>
              <a:t>‹#›</a:t>
            </a:fld>
            <a:endParaRPr b="0" i="0" sz="1200" u="none" cap="none" strike="noStrike">
              <a:solidFill>
                <a:schemeClr val="dk1"/>
              </a:solidFill>
              <a:latin typeface="Montserrat"/>
              <a:ea typeface="Montserrat"/>
              <a:cs typeface="Montserrat"/>
              <a:sym typeface="Montserrat"/>
            </a:endParaRPr>
          </a:p>
        </p:txBody>
      </p:sp>
      <p:sp>
        <p:nvSpPr>
          <p:cNvPr id="24" name="Google Shape;24;p6"/>
          <p:cNvSpPr/>
          <p:nvPr/>
        </p:nvSpPr>
        <p:spPr>
          <a:xfrm>
            <a:off x="0" y="0"/>
            <a:ext cx="12192000" cy="13716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25" name="Google Shape;25;p6"/>
          <p:cNvPicPr preferRelativeResize="0"/>
          <p:nvPr/>
        </p:nvPicPr>
        <p:blipFill rotWithShape="1">
          <a:blip r:embed="rId2">
            <a:alphaModFix amt="25000"/>
          </a:blip>
          <a:srcRect b="0" l="0" r="0" t="0"/>
          <a:stretch/>
        </p:blipFill>
        <p:spPr>
          <a:xfrm>
            <a:off x="10546080" y="-137160"/>
            <a:ext cx="1645920" cy="164592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ontent Slide">
  <p:cSld name="4_Content Slide">
    <p:bg>
      <p:bgPr>
        <a:solidFill>
          <a:schemeClr val="lt1"/>
        </a:solidFill>
      </p:bgPr>
    </p:bg>
    <p:spTree>
      <p:nvGrpSpPr>
        <p:cNvPr id="26" name="Shape 26"/>
        <p:cNvGrpSpPr/>
        <p:nvPr/>
      </p:nvGrpSpPr>
      <p:grpSpPr>
        <a:xfrm>
          <a:off x="0" y="0"/>
          <a:ext cx="0" cy="0"/>
          <a:chOff x="0" y="0"/>
          <a:chExt cx="0" cy="0"/>
        </a:xfrm>
      </p:grpSpPr>
      <p:sp>
        <p:nvSpPr>
          <p:cNvPr id="27" name="Google Shape;27;p7"/>
          <p:cNvSpPr txBox="1"/>
          <p:nvPr/>
        </p:nvSpPr>
        <p:spPr>
          <a:xfrm>
            <a:off x="887893" y="6594958"/>
            <a:ext cx="1675072" cy="15388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0" i="0" lang="en-US" sz="1000" u="none" cap="none" strike="noStrike">
                <a:solidFill>
                  <a:schemeClr val="dk1"/>
                </a:solidFill>
                <a:latin typeface="Montserrat Medium"/>
                <a:ea typeface="Montserrat Medium"/>
                <a:cs typeface="Montserrat Medium"/>
                <a:sym typeface="Montserrat Medium"/>
              </a:rPr>
              <a:t>cyberinitiative.org</a:t>
            </a:r>
            <a:endParaRPr b="0" i="0" sz="1000" u="none" cap="none" strike="noStrike">
              <a:solidFill>
                <a:schemeClr val="dk1"/>
              </a:solidFill>
              <a:latin typeface="Montserrat Medium"/>
              <a:ea typeface="Montserrat Medium"/>
              <a:cs typeface="Montserrat Medium"/>
              <a:sym typeface="Montserrat Medium"/>
            </a:endParaRPr>
          </a:p>
        </p:txBody>
      </p:sp>
      <p:sp>
        <p:nvSpPr>
          <p:cNvPr id="28" name="Google Shape;28;p7"/>
          <p:cNvSpPr txBox="1"/>
          <p:nvPr/>
        </p:nvSpPr>
        <p:spPr>
          <a:xfrm>
            <a:off x="172277" y="6489339"/>
            <a:ext cx="543339"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1"/>
                </a:solidFill>
                <a:latin typeface="Montserrat"/>
                <a:ea typeface="Montserrat"/>
                <a:cs typeface="Montserrat"/>
                <a:sym typeface="Montserrat"/>
              </a:rPr>
              <a:t>‹#›</a:t>
            </a:fld>
            <a:endParaRPr b="0" i="0" sz="1200" u="none" cap="none" strike="noStrike">
              <a:solidFill>
                <a:schemeClr val="dk1"/>
              </a:solidFill>
              <a:latin typeface="Montserrat"/>
              <a:ea typeface="Montserrat"/>
              <a:cs typeface="Montserrat"/>
              <a:sym typeface="Montserrat"/>
            </a:endParaRPr>
          </a:p>
        </p:txBody>
      </p:sp>
      <p:sp>
        <p:nvSpPr>
          <p:cNvPr id="29" name="Google Shape;29;p7"/>
          <p:cNvSpPr/>
          <p:nvPr/>
        </p:nvSpPr>
        <p:spPr>
          <a:xfrm>
            <a:off x="0" y="0"/>
            <a:ext cx="12192000" cy="13716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30" name="Google Shape;30;p7"/>
          <p:cNvPicPr preferRelativeResize="0"/>
          <p:nvPr/>
        </p:nvPicPr>
        <p:blipFill rotWithShape="1">
          <a:blip r:embed="rId2">
            <a:alphaModFix amt="25000"/>
          </a:blip>
          <a:srcRect b="0" l="0" r="0" t="0"/>
          <a:stretch/>
        </p:blipFill>
        <p:spPr>
          <a:xfrm>
            <a:off x="10546080" y="-137160"/>
            <a:ext cx="1645920" cy="164592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ontent Slide">
  <p:cSld name="2_Content Slide">
    <p:bg>
      <p:bgPr>
        <a:solidFill>
          <a:schemeClr val="lt1"/>
        </a:solidFill>
      </p:bgPr>
    </p:bg>
    <p:spTree>
      <p:nvGrpSpPr>
        <p:cNvPr id="31" name="Shape 31"/>
        <p:cNvGrpSpPr/>
        <p:nvPr/>
      </p:nvGrpSpPr>
      <p:grpSpPr>
        <a:xfrm>
          <a:off x="0" y="0"/>
          <a:ext cx="0" cy="0"/>
          <a:chOff x="0" y="0"/>
          <a:chExt cx="0" cy="0"/>
        </a:xfrm>
      </p:grpSpPr>
      <p:sp>
        <p:nvSpPr>
          <p:cNvPr id="32" name="Google Shape;32;p8"/>
          <p:cNvSpPr txBox="1"/>
          <p:nvPr/>
        </p:nvSpPr>
        <p:spPr>
          <a:xfrm>
            <a:off x="887893" y="6594958"/>
            <a:ext cx="1675072" cy="15388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0" i="0" lang="en-US" sz="1000" u="none" cap="none" strike="noStrike">
                <a:solidFill>
                  <a:schemeClr val="dk1"/>
                </a:solidFill>
                <a:latin typeface="Montserrat Medium"/>
                <a:ea typeface="Montserrat Medium"/>
                <a:cs typeface="Montserrat Medium"/>
                <a:sym typeface="Montserrat Medium"/>
              </a:rPr>
              <a:t>cyberinitiative.org</a:t>
            </a:r>
            <a:endParaRPr b="0" i="0" sz="1000" u="none" cap="none" strike="noStrike">
              <a:solidFill>
                <a:schemeClr val="dk1"/>
              </a:solidFill>
              <a:latin typeface="Montserrat Medium"/>
              <a:ea typeface="Montserrat Medium"/>
              <a:cs typeface="Montserrat Medium"/>
              <a:sym typeface="Montserrat Medium"/>
            </a:endParaRPr>
          </a:p>
        </p:txBody>
      </p:sp>
      <p:sp>
        <p:nvSpPr>
          <p:cNvPr id="33" name="Google Shape;33;p8"/>
          <p:cNvSpPr txBox="1"/>
          <p:nvPr/>
        </p:nvSpPr>
        <p:spPr>
          <a:xfrm>
            <a:off x="172277" y="6489339"/>
            <a:ext cx="543339"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1"/>
                </a:solidFill>
                <a:latin typeface="Montserrat"/>
                <a:ea typeface="Montserrat"/>
                <a:cs typeface="Montserrat"/>
                <a:sym typeface="Montserrat"/>
              </a:rPr>
              <a:t>‹#›</a:t>
            </a:fld>
            <a:endParaRPr b="0" i="0" sz="1200" u="none" cap="none" strike="noStrike">
              <a:solidFill>
                <a:schemeClr val="dk1"/>
              </a:solidFill>
              <a:latin typeface="Montserrat"/>
              <a:ea typeface="Montserrat"/>
              <a:cs typeface="Montserrat"/>
              <a:sym typeface="Montserrat"/>
            </a:endParaRPr>
          </a:p>
        </p:txBody>
      </p:sp>
      <p:sp>
        <p:nvSpPr>
          <p:cNvPr id="34" name="Google Shape;34;p8"/>
          <p:cNvSpPr/>
          <p:nvPr/>
        </p:nvSpPr>
        <p:spPr>
          <a:xfrm>
            <a:off x="0" y="0"/>
            <a:ext cx="12192000" cy="1371600"/>
          </a:xfrm>
          <a:prstGeom prst="rect">
            <a:avLst/>
          </a:prstGeom>
          <a:solidFill>
            <a:srgbClr val="EC008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35" name="Google Shape;35;p8"/>
          <p:cNvPicPr preferRelativeResize="0"/>
          <p:nvPr/>
        </p:nvPicPr>
        <p:blipFill rotWithShape="1">
          <a:blip r:embed="rId2">
            <a:alphaModFix amt="25000"/>
          </a:blip>
          <a:srcRect b="0" l="0" r="0" t="0"/>
          <a:stretch/>
        </p:blipFill>
        <p:spPr>
          <a:xfrm>
            <a:off x="10546080" y="-137160"/>
            <a:ext cx="1645920" cy="164592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ontent Slide">
  <p:cSld name="3_Content Slide">
    <p:bg>
      <p:bgPr>
        <a:solidFill>
          <a:schemeClr val="lt1"/>
        </a:solidFill>
      </p:bgPr>
    </p:bg>
    <p:spTree>
      <p:nvGrpSpPr>
        <p:cNvPr id="36" name="Shape 36"/>
        <p:cNvGrpSpPr/>
        <p:nvPr/>
      </p:nvGrpSpPr>
      <p:grpSpPr>
        <a:xfrm>
          <a:off x="0" y="0"/>
          <a:ext cx="0" cy="0"/>
          <a:chOff x="0" y="0"/>
          <a:chExt cx="0" cy="0"/>
        </a:xfrm>
      </p:grpSpPr>
      <p:sp>
        <p:nvSpPr>
          <p:cNvPr id="37" name="Google Shape;37;p9"/>
          <p:cNvSpPr txBox="1"/>
          <p:nvPr/>
        </p:nvSpPr>
        <p:spPr>
          <a:xfrm>
            <a:off x="887893" y="6594958"/>
            <a:ext cx="1675072" cy="15388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0" i="0" lang="en-US" sz="1000" u="none" cap="none" strike="noStrike">
                <a:solidFill>
                  <a:schemeClr val="dk1"/>
                </a:solidFill>
                <a:latin typeface="Montserrat Medium"/>
                <a:ea typeface="Montserrat Medium"/>
                <a:cs typeface="Montserrat Medium"/>
                <a:sym typeface="Montserrat Medium"/>
              </a:rPr>
              <a:t>cyberinitiative.org</a:t>
            </a:r>
            <a:endParaRPr b="0" i="0" sz="1000" u="none" cap="none" strike="noStrike">
              <a:solidFill>
                <a:schemeClr val="dk1"/>
              </a:solidFill>
              <a:latin typeface="Montserrat Medium"/>
              <a:ea typeface="Montserrat Medium"/>
              <a:cs typeface="Montserrat Medium"/>
              <a:sym typeface="Montserrat Medium"/>
            </a:endParaRPr>
          </a:p>
        </p:txBody>
      </p:sp>
      <p:sp>
        <p:nvSpPr>
          <p:cNvPr id="38" name="Google Shape;38;p9"/>
          <p:cNvSpPr txBox="1"/>
          <p:nvPr/>
        </p:nvSpPr>
        <p:spPr>
          <a:xfrm>
            <a:off x="172277" y="6489339"/>
            <a:ext cx="543339"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1"/>
                </a:solidFill>
                <a:latin typeface="Montserrat"/>
                <a:ea typeface="Montserrat"/>
                <a:cs typeface="Montserrat"/>
                <a:sym typeface="Montserrat"/>
              </a:rPr>
              <a:t>‹#›</a:t>
            </a:fld>
            <a:endParaRPr b="0" i="0" sz="1200" u="none" cap="none" strike="noStrike">
              <a:solidFill>
                <a:schemeClr val="dk1"/>
              </a:solidFill>
              <a:latin typeface="Montserrat"/>
              <a:ea typeface="Montserrat"/>
              <a:cs typeface="Montserrat"/>
              <a:sym typeface="Montserrat"/>
            </a:endParaRPr>
          </a:p>
        </p:txBody>
      </p:sp>
      <p:sp>
        <p:nvSpPr>
          <p:cNvPr id="39" name="Google Shape;39;p9"/>
          <p:cNvSpPr/>
          <p:nvPr/>
        </p:nvSpPr>
        <p:spPr>
          <a:xfrm>
            <a:off x="0" y="0"/>
            <a:ext cx="12192000" cy="1371600"/>
          </a:xfrm>
          <a:prstGeom prst="rect">
            <a:avLst/>
          </a:prstGeom>
          <a:solidFill>
            <a:srgbClr val="ED8A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40" name="Google Shape;40;p9"/>
          <p:cNvPicPr preferRelativeResize="0"/>
          <p:nvPr/>
        </p:nvPicPr>
        <p:blipFill rotWithShape="1">
          <a:blip r:embed="rId2">
            <a:alphaModFix amt="25000"/>
          </a:blip>
          <a:srcRect b="0" l="0" r="0" t="0"/>
          <a:stretch/>
        </p:blipFill>
        <p:spPr>
          <a:xfrm>
            <a:off x="10546080" y="-137160"/>
            <a:ext cx="1645920" cy="164592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p:cSld name="Content Slide">
    <p:bg>
      <p:bgPr>
        <a:solidFill>
          <a:schemeClr val="lt1"/>
        </a:solidFill>
      </p:bgPr>
    </p:bg>
    <p:spTree>
      <p:nvGrpSpPr>
        <p:cNvPr id="41" name="Shape 41"/>
        <p:cNvGrpSpPr/>
        <p:nvPr/>
      </p:nvGrpSpPr>
      <p:grpSpPr>
        <a:xfrm>
          <a:off x="0" y="0"/>
          <a:ext cx="0" cy="0"/>
          <a:chOff x="0" y="0"/>
          <a:chExt cx="0" cy="0"/>
        </a:xfrm>
      </p:grpSpPr>
      <p:sp>
        <p:nvSpPr>
          <p:cNvPr id="42" name="Google Shape;42;p10"/>
          <p:cNvSpPr txBox="1"/>
          <p:nvPr/>
        </p:nvSpPr>
        <p:spPr>
          <a:xfrm>
            <a:off x="887893" y="6594958"/>
            <a:ext cx="1675072" cy="15388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0" i="0" lang="en-US" sz="1000" u="none" cap="none" strike="noStrike">
                <a:solidFill>
                  <a:schemeClr val="dk1"/>
                </a:solidFill>
                <a:latin typeface="Montserrat Medium"/>
                <a:ea typeface="Montserrat Medium"/>
                <a:cs typeface="Montserrat Medium"/>
                <a:sym typeface="Montserrat Medium"/>
              </a:rPr>
              <a:t>cyberinitiative.org</a:t>
            </a:r>
            <a:endParaRPr b="0" i="0" sz="1000" u="none" cap="none" strike="noStrike">
              <a:solidFill>
                <a:schemeClr val="dk1"/>
              </a:solidFill>
              <a:latin typeface="Montserrat Medium"/>
              <a:ea typeface="Montserrat Medium"/>
              <a:cs typeface="Montserrat Medium"/>
              <a:sym typeface="Montserrat Medium"/>
            </a:endParaRPr>
          </a:p>
        </p:txBody>
      </p:sp>
      <p:sp>
        <p:nvSpPr>
          <p:cNvPr id="43" name="Google Shape;43;p10"/>
          <p:cNvSpPr txBox="1"/>
          <p:nvPr/>
        </p:nvSpPr>
        <p:spPr>
          <a:xfrm>
            <a:off x="172277" y="6489339"/>
            <a:ext cx="543339"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1"/>
                </a:solidFill>
                <a:latin typeface="Montserrat"/>
                <a:ea typeface="Montserrat"/>
                <a:cs typeface="Montserrat"/>
                <a:sym typeface="Montserrat"/>
              </a:rPr>
              <a:t>‹#›</a:t>
            </a:fld>
            <a:endParaRPr b="0" i="0" sz="1200" u="none" cap="none" strike="noStrike">
              <a:solidFill>
                <a:schemeClr val="dk1"/>
              </a:solidFill>
              <a:latin typeface="Montserrat"/>
              <a:ea typeface="Montserrat"/>
              <a:cs typeface="Montserrat"/>
              <a:sym typeface="Montserrat"/>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idx="12" type="sldNum"/>
          </p:nvPr>
        </p:nvSpPr>
        <p:spPr>
          <a:xfrm>
            <a:off x="9273209" y="6369602"/>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 name="Shape 47"/>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nvSpPr>
        <p:spPr>
          <a:xfrm>
            <a:off x="731520" y="640080"/>
            <a:ext cx="10363200" cy="1003852"/>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chemeClr val="accent2"/>
              </a:buClr>
              <a:buSzPts val="4800"/>
              <a:buFont typeface="Montserrat Medium"/>
              <a:buNone/>
            </a:pPr>
            <a:r>
              <a:rPr b="0" i="0" lang="en-US" sz="4800" u="none" cap="none" strike="noStrike">
                <a:solidFill>
                  <a:schemeClr val="accent2"/>
                </a:solidFill>
                <a:latin typeface="Montserrat Medium"/>
                <a:ea typeface="Montserrat Medium"/>
                <a:cs typeface="Montserrat Medium"/>
                <a:sym typeface="Montserrat Medium"/>
              </a:rPr>
              <a:t>Slide Headline Goes Here</a:t>
            </a:r>
            <a:endParaRPr b="0" i="0" sz="4800" u="none" cap="none" strike="noStrike">
              <a:solidFill>
                <a:schemeClr val="accent2"/>
              </a:solidFill>
              <a:latin typeface="Montserrat Medium"/>
              <a:ea typeface="Montserrat Medium"/>
              <a:cs typeface="Montserrat Medium"/>
              <a:sym typeface="Montserrat Medium"/>
            </a:endParaRPr>
          </a:p>
        </p:txBody>
      </p:sp>
      <p:sp>
        <p:nvSpPr>
          <p:cNvPr id="101" name="Google Shape;101;p20"/>
          <p:cNvSpPr txBox="1"/>
          <p:nvPr/>
        </p:nvSpPr>
        <p:spPr>
          <a:xfrm>
            <a:off x="731520" y="1737360"/>
            <a:ext cx="10830003" cy="289108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Duis aute irure dolor in </a:t>
            </a:r>
            <a:r>
              <a:rPr b="1" i="0" lang="en-US" sz="2000" u="none" cap="none" strike="noStrike">
                <a:solidFill>
                  <a:schemeClr val="accent2"/>
                </a:solidFill>
                <a:latin typeface="Montserrat"/>
                <a:ea typeface="Montserrat"/>
                <a:cs typeface="Montserrat"/>
                <a:sym typeface="Montserrat"/>
              </a:rPr>
              <a:t>use colored text for emphasis </a:t>
            </a:r>
            <a:r>
              <a:rPr b="0" i="0" lang="en-US" sz="2000" u="none" cap="none" strike="noStrike">
                <a:solidFill>
                  <a:schemeClr val="dk1"/>
                </a:solidFill>
                <a:latin typeface="Montserrat"/>
                <a:ea typeface="Montserrat"/>
                <a:cs typeface="Montserrat"/>
                <a:sym typeface="Montserrat"/>
              </a:rPr>
              <a:t>velit esse cillum dolore.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Eu fugiat nulla pariatur. </a:t>
            </a:r>
            <a:r>
              <a:rPr b="1" i="0" lang="en-US" sz="2000" u="none" cap="none" strike="noStrike">
                <a:solidFill>
                  <a:schemeClr val="accent2"/>
                </a:solidFill>
                <a:latin typeface="Montserrat"/>
                <a:ea typeface="Montserrat"/>
                <a:cs typeface="Montserrat"/>
                <a:sym typeface="Montserrat"/>
              </a:rPr>
              <a:t>Excepteur</a:t>
            </a:r>
            <a:r>
              <a:rPr b="0" i="0" lang="en-US" sz="2000" u="none" cap="none" strike="noStrike">
                <a:solidFill>
                  <a:schemeClr val="dk1"/>
                </a:solidFill>
                <a:latin typeface="Montserrat"/>
                <a:ea typeface="Montserrat"/>
                <a:cs typeface="Montserrat"/>
                <a:sym typeface="Montserrat"/>
              </a:rPr>
              <a:t> sint occaecat cupidatat non provident.</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Ut enim ad </a:t>
            </a:r>
            <a:r>
              <a:rPr b="1" i="0" lang="en-US" sz="2000" u="none" cap="none" strike="noStrike">
                <a:solidFill>
                  <a:schemeClr val="accent2"/>
                </a:solidFill>
                <a:latin typeface="Montserrat"/>
                <a:ea typeface="Montserrat"/>
                <a:cs typeface="Montserrat"/>
                <a:sym typeface="Montserrat"/>
              </a:rPr>
              <a:t>minim veniam</a:t>
            </a:r>
            <a:r>
              <a:rPr b="0" i="0" lang="en-US" sz="2000" u="none" cap="none" strike="noStrike">
                <a:solidFill>
                  <a:schemeClr val="dk1"/>
                </a:solidFill>
                <a:latin typeface="Montserrat"/>
                <a:ea typeface="Montserrat"/>
                <a:cs typeface="Montserrat"/>
                <a:sym typeface="Montserrat"/>
              </a:rPr>
              <a:t>, quis nostrud.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nvSpPr>
        <p:spPr>
          <a:xfrm>
            <a:off x="731520" y="640080"/>
            <a:ext cx="10727055" cy="1003852"/>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chemeClr val="accent2"/>
              </a:buClr>
              <a:buSzPts val="4800"/>
              <a:buFont typeface="Montserrat Medium"/>
              <a:buNone/>
            </a:pPr>
            <a:r>
              <a:rPr b="0" i="0" lang="en-US" sz="4800" u="none" cap="none" strike="noStrike">
                <a:solidFill>
                  <a:schemeClr val="accent2"/>
                </a:solidFill>
                <a:latin typeface="Montserrat Medium"/>
                <a:ea typeface="Montserrat Medium"/>
                <a:cs typeface="Montserrat Medium"/>
                <a:sym typeface="Montserrat Medium"/>
              </a:rPr>
              <a:t>Column Slide Headline</a:t>
            </a:r>
            <a:endParaRPr/>
          </a:p>
        </p:txBody>
      </p:sp>
      <p:sp>
        <p:nvSpPr>
          <p:cNvPr id="107" name="Google Shape;107;p21"/>
          <p:cNvSpPr txBox="1"/>
          <p:nvPr/>
        </p:nvSpPr>
        <p:spPr>
          <a:xfrm>
            <a:off x="731519" y="1737360"/>
            <a:ext cx="5012056" cy="4483279"/>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chemeClr val="accent2"/>
              </a:buClr>
              <a:buSzPts val="2000"/>
              <a:buFont typeface="Arial"/>
              <a:buNone/>
            </a:pPr>
            <a:r>
              <a:rPr b="1" i="0" lang="en-US" sz="2000" u="none" cap="none" strike="noStrike">
                <a:solidFill>
                  <a:schemeClr val="accent2"/>
                </a:solidFill>
                <a:latin typeface="Montserrat"/>
                <a:ea typeface="Montserrat"/>
                <a:cs typeface="Montserrat"/>
                <a:sym typeface="Montserrat"/>
              </a:rPr>
              <a:t>Column 1 </a:t>
            </a:r>
            <a:endParaRPr/>
          </a:p>
          <a:p>
            <a:pPr indent="0" lvl="0" marL="0" marR="0" rtl="0" algn="l">
              <a:lnSpc>
                <a:spcPct val="100000"/>
              </a:lnSpc>
              <a:spcBef>
                <a:spcPts val="2200"/>
              </a:spcBef>
              <a:spcAft>
                <a:spcPts val="0"/>
              </a:spcAft>
              <a:buClr>
                <a:schemeClr val="dk1"/>
              </a:buClr>
              <a:buSzPts val="1800"/>
              <a:buFont typeface="Arial"/>
              <a:buNone/>
            </a:pPr>
            <a:r>
              <a:rPr b="0" i="0" lang="en-US" sz="1800" u="none" cap="none" strike="noStrike">
                <a:solidFill>
                  <a:schemeClr val="dk1"/>
                </a:solidFill>
                <a:latin typeface="Montserrat"/>
                <a:ea typeface="Montserrat"/>
                <a:cs typeface="Montserrat"/>
                <a:sym typeface="Montserrat"/>
              </a:rPr>
              <a:t>Try to go no smaller than </a:t>
            </a:r>
            <a:r>
              <a:rPr b="1" i="0" lang="en-US" sz="1800" u="none" cap="none" strike="noStrike">
                <a:solidFill>
                  <a:schemeClr val="dk1"/>
                </a:solidFill>
                <a:latin typeface="Montserrat"/>
                <a:ea typeface="Montserrat"/>
                <a:cs typeface="Montserrat"/>
                <a:sym typeface="Montserrat"/>
              </a:rPr>
              <a:t>18pt</a:t>
            </a:r>
            <a:r>
              <a:rPr b="0" i="0" lang="en-US" sz="1800" u="none" cap="none" strike="noStrike">
                <a:solidFill>
                  <a:schemeClr val="dk1"/>
                </a:solidFill>
                <a:latin typeface="Montserrat"/>
                <a:ea typeface="Montserrat"/>
                <a:cs typeface="Montserrat"/>
                <a:sym typeface="Montserrat"/>
              </a:rPr>
              <a:t> font for legibility and accessibility.</a:t>
            </a:r>
            <a:endParaRPr/>
          </a:p>
          <a:p>
            <a:pPr indent="-228600" lvl="0" marL="228600" marR="0" rtl="0" algn="l">
              <a:lnSpc>
                <a:spcPct val="100000"/>
              </a:lnSpc>
              <a:spcBef>
                <a:spcPts val="2200"/>
              </a:spcBef>
              <a:spcAft>
                <a:spcPts val="0"/>
              </a:spcAft>
              <a:buClr>
                <a:schemeClr val="dk1"/>
              </a:buClr>
              <a:buSzPts val="1800"/>
              <a:buFont typeface="Arial"/>
              <a:buChar char="•"/>
            </a:pPr>
            <a:r>
              <a:rPr b="0" i="0" lang="en-US" sz="1800" u="none" cap="none" strike="noStrike">
                <a:solidFill>
                  <a:schemeClr val="dk1"/>
                </a:solidFill>
                <a:latin typeface="Montserrat"/>
                <a:ea typeface="Montserrat"/>
                <a:cs typeface="Montserrat"/>
                <a:sym typeface="Montserrat"/>
              </a:rPr>
              <a:t>Lorem ipsum </a:t>
            </a:r>
            <a:r>
              <a:rPr b="1" i="0" lang="en-US" sz="1800" u="none" cap="none" strike="noStrike">
                <a:solidFill>
                  <a:schemeClr val="accent2"/>
                </a:solidFill>
                <a:latin typeface="Montserrat"/>
                <a:ea typeface="Montserrat"/>
                <a:cs typeface="Montserrat"/>
                <a:sym typeface="Montserrat"/>
              </a:rPr>
              <a:t>use a colored text for emphasis</a:t>
            </a:r>
            <a:r>
              <a:rPr b="0" i="0" lang="en-US" sz="1800" u="none" cap="none" strike="noStrike">
                <a:solidFill>
                  <a:schemeClr val="accent2"/>
                </a:solidFill>
                <a:latin typeface="Montserrat"/>
                <a:ea typeface="Montserrat"/>
                <a:cs typeface="Montserrat"/>
                <a:sym typeface="Montserrat"/>
              </a:rPr>
              <a:t> </a:t>
            </a:r>
            <a:r>
              <a:rPr b="0" i="0" lang="en-US" sz="1800" u="none" cap="none" strike="noStrike">
                <a:solidFill>
                  <a:schemeClr val="dk1"/>
                </a:solidFill>
                <a:latin typeface="Montserrat"/>
                <a:ea typeface="Montserrat"/>
                <a:cs typeface="Montserrat"/>
                <a:sym typeface="Montserrat"/>
              </a:rPr>
              <a:t>incididunt ut labore et dolore magna aliqua.</a:t>
            </a:r>
            <a:endParaRPr/>
          </a:p>
          <a:p>
            <a:pPr indent="-228600" lvl="0" marL="228600" marR="0" rtl="0" algn="l">
              <a:lnSpc>
                <a:spcPct val="100000"/>
              </a:lnSpc>
              <a:spcBef>
                <a:spcPts val="2200"/>
              </a:spcBef>
              <a:spcAft>
                <a:spcPts val="0"/>
              </a:spcAft>
              <a:buClr>
                <a:schemeClr val="dk1"/>
              </a:buClr>
              <a:buSzPts val="1800"/>
              <a:buFont typeface="Arial"/>
              <a:buChar char="•"/>
            </a:pPr>
            <a:r>
              <a:rPr b="0" i="0" lang="en-US" sz="1800" u="none" cap="none" strike="noStrike">
                <a:solidFill>
                  <a:schemeClr val="dk1"/>
                </a:solidFill>
                <a:latin typeface="Montserrat"/>
                <a:ea typeface="Montserrat"/>
                <a:cs typeface="Montserrat"/>
                <a:sym typeface="Montserrat"/>
              </a:rPr>
              <a:t>Lorem ipsum </a:t>
            </a:r>
            <a:r>
              <a:rPr b="1" i="0" lang="en-US" sz="1800" u="none" cap="none" strike="noStrike">
                <a:solidFill>
                  <a:schemeClr val="accent2"/>
                </a:solidFill>
                <a:latin typeface="Montserrat"/>
                <a:ea typeface="Montserrat"/>
                <a:cs typeface="Montserrat"/>
                <a:sym typeface="Montserrat"/>
              </a:rPr>
              <a:t>use a colored text for emphasis</a:t>
            </a:r>
            <a:r>
              <a:rPr b="0" i="0" lang="en-US" sz="1800" u="none" cap="none" strike="noStrike">
                <a:solidFill>
                  <a:schemeClr val="accent2"/>
                </a:solidFill>
                <a:latin typeface="Montserrat"/>
                <a:ea typeface="Montserrat"/>
                <a:cs typeface="Montserrat"/>
                <a:sym typeface="Montserrat"/>
              </a:rPr>
              <a:t> </a:t>
            </a:r>
            <a:r>
              <a:rPr b="0" i="0" lang="en-US" sz="1800" u="none" cap="none" strike="noStrike">
                <a:solidFill>
                  <a:schemeClr val="dk1"/>
                </a:solidFill>
                <a:latin typeface="Montserrat"/>
                <a:ea typeface="Montserrat"/>
                <a:cs typeface="Montserrat"/>
                <a:sym typeface="Montserrat"/>
              </a:rPr>
              <a:t>incididunt ut labore et dolore magna aliqua.</a:t>
            </a:r>
            <a:endParaRPr/>
          </a:p>
          <a:p>
            <a:pPr indent="-228600" lvl="0" marL="228600" marR="0" rtl="0" algn="l">
              <a:lnSpc>
                <a:spcPct val="100000"/>
              </a:lnSpc>
              <a:spcBef>
                <a:spcPts val="2200"/>
              </a:spcBef>
              <a:spcAft>
                <a:spcPts val="0"/>
              </a:spcAft>
              <a:buClr>
                <a:schemeClr val="dk1"/>
              </a:buClr>
              <a:buSzPts val="1800"/>
              <a:buFont typeface="Arial"/>
              <a:buChar char="•"/>
            </a:pPr>
            <a:r>
              <a:rPr b="0" i="0" lang="en-US" sz="1800" u="none" cap="none" strike="noStrike">
                <a:solidFill>
                  <a:schemeClr val="dk1"/>
                </a:solidFill>
                <a:latin typeface="Montserrat"/>
                <a:ea typeface="Montserrat"/>
                <a:cs typeface="Montserrat"/>
                <a:sym typeface="Montserrat"/>
              </a:rPr>
              <a:t>Lorem ipsum </a:t>
            </a:r>
            <a:r>
              <a:rPr b="1" i="0" lang="en-US" sz="1800" u="none" cap="none" strike="noStrike">
                <a:solidFill>
                  <a:schemeClr val="accent2"/>
                </a:solidFill>
                <a:latin typeface="Montserrat"/>
                <a:ea typeface="Montserrat"/>
                <a:cs typeface="Montserrat"/>
                <a:sym typeface="Montserrat"/>
              </a:rPr>
              <a:t>use a colored text for emphasis</a:t>
            </a:r>
            <a:r>
              <a:rPr b="0" i="0" lang="en-US" sz="1800" u="none" cap="none" strike="noStrike">
                <a:solidFill>
                  <a:schemeClr val="accent2"/>
                </a:solidFill>
                <a:latin typeface="Montserrat"/>
                <a:ea typeface="Montserrat"/>
                <a:cs typeface="Montserrat"/>
                <a:sym typeface="Montserrat"/>
              </a:rPr>
              <a:t> </a:t>
            </a:r>
            <a:r>
              <a:rPr b="0" i="0" lang="en-US" sz="1800" u="none" cap="none" strike="noStrike">
                <a:solidFill>
                  <a:schemeClr val="dk1"/>
                </a:solidFill>
                <a:latin typeface="Montserrat"/>
                <a:ea typeface="Montserrat"/>
                <a:cs typeface="Montserrat"/>
                <a:sym typeface="Montserrat"/>
              </a:rPr>
              <a:t>incididunt ut labore et dolore magna aliqua.</a:t>
            </a:r>
            <a:endParaRPr/>
          </a:p>
        </p:txBody>
      </p:sp>
      <p:sp>
        <p:nvSpPr>
          <p:cNvPr id="108" name="Google Shape;108;p21"/>
          <p:cNvSpPr txBox="1"/>
          <p:nvPr/>
        </p:nvSpPr>
        <p:spPr>
          <a:xfrm>
            <a:off x="6446519" y="1737360"/>
            <a:ext cx="5012056" cy="4389120"/>
          </a:xfrm>
          <a:prstGeom prst="rect">
            <a:avLst/>
          </a:prstGeom>
          <a:noFill/>
          <a:ln>
            <a:noFill/>
          </a:ln>
        </p:spPr>
        <p:txBody>
          <a:bodyPr anchorCtr="0" anchor="t" bIns="0" lIns="0" spcFirstLastPara="1" rIns="0" wrap="square" tIns="0">
            <a:normAutofit fontScale="92500" lnSpcReduction="10000"/>
          </a:bodyPr>
          <a:lstStyle/>
          <a:p>
            <a:pPr indent="0" lvl="0" marL="0" marR="0" rtl="0" algn="l">
              <a:lnSpc>
                <a:spcPct val="100000"/>
              </a:lnSpc>
              <a:spcBef>
                <a:spcPts val="0"/>
              </a:spcBef>
              <a:spcAft>
                <a:spcPts val="0"/>
              </a:spcAft>
              <a:buClr>
                <a:schemeClr val="accent2"/>
              </a:buClr>
              <a:buSzPct val="100000"/>
              <a:buFont typeface="Arial"/>
              <a:buNone/>
            </a:pPr>
            <a:r>
              <a:rPr b="1" i="0" lang="en-US" sz="2400" u="none" cap="none" strike="noStrike">
                <a:solidFill>
                  <a:schemeClr val="accent2"/>
                </a:solidFill>
                <a:latin typeface="Montserrat"/>
                <a:ea typeface="Montserrat"/>
                <a:cs typeface="Montserrat"/>
                <a:sym typeface="Montserrat"/>
              </a:rPr>
              <a:t>Column 1 </a:t>
            </a:r>
            <a:endParaRPr/>
          </a:p>
          <a:p>
            <a:pPr indent="0" lvl="0" marL="0" marR="0" rtl="0" algn="l">
              <a:lnSpc>
                <a:spcPct val="100000"/>
              </a:lnSpc>
              <a:spcBef>
                <a:spcPts val="2200"/>
              </a:spcBef>
              <a:spcAft>
                <a:spcPts val="0"/>
              </a:spcAft>
              <a:buClr>
                <a:schemeClr val="dk1"/>
              </a:buClr>
              <a:buSzPct val="100000"/>
              <a:buFont typeface="Arial"/>
              <a:buNone/>
            </a:pPr>
            <a:r>
              <a:rPr b="0" i="0" lang="en-US" sz="2000" u="none" cap="none" strike="noStrike">
                <a:solidFill>
                  <a:schemeClr val="dk1"/>
                </a:solidFill>
                <a:latin typeface="Montserrat"/>
                <a:ea typeface="Montserrat"/>
                <a:cs typeface="Montserrat"/>
                <a:sym typeface="Montserrat"/>
              </a:rPr>
              <a:t>Try to go no smaller than </a:t>
            </a:r>
            <a:r>
              <a:rPr b="1" i="0" lang="en-US" sz="2000" u="none" cap="none" strike="noStrike">
                <a:solidFill>
                  <a:schemeClr val="dk1"/>
                </a:solidFill>
                <a:latin typeface="Montserrat"/>
                <a:ea typeface="Montserrat"/>
                <a:cs typeface="Montserrat"/>
                <a:sym typeface="Montserrat"/>
              </a:rPr>
              <a:t>18pt</a:t>
            </a:r>
            <a:r>
              <a:rPr b="0" i="0" lang="en-US" sz="2000" u="none" cap="none" strike="noStrike">
                <a:solidFill>
                  <a:schemeClr val="dk1"/>
                </a:solidFill>
                <a:latin typeface="Montserrat"/>
                <a:ea typeface="Montserrat"/>
                <a:cs typeface="Montserrat"/>
                <a:sym typeface="Montserrat"/>
              </a:rPr>
              <a:t> font for legibility and accessibility.</a:t>
            </a:r>
            <a:endParaRPr/>
          </a:p>
          <a:p>
            <a:pPr indent="-228600" lvl="0" marL="228600" marR="0" rtl="0" algn="l">
              <a:lnSpc>
                <a:spcPct val="100000"/>
              </a:lnSpc>
              <a:spcBef>
                <a:spcPts val="2200"/>
              </a:spcBef>
              <a:spcAft>
                <a:spcPts val="0"/>
              </a:spcAft>
              <a:buClr>
                <a:schemeClr val="dk1"/>
              </a:buClr>
              <a:buSzPct val="100000"/>
              <a:buFont typeface="Arial"/>
              <a:buChar char="•"/>
            </a:pPr>
            <a:r>
              <a:rPr b="0" i="0" lang="en-US" sz="2000" u="none" cap="none" strike="noStrike">
                <a:solidFill>
                  <a:schemeClr val="dk1"/>
                </a:solidFill>
                <a:latin typeface="Montserrat"/>
                <a:ea typeface="Montserrat"/>
                <a:cs typeface="Montserrat"/>
                <a:sym typeface="Montserrat"/>
              </a:rPr>
              <a:t>Lorem ipsum </a:t>
            </a:r>
            <a:r>
              <a:rPr b="1" i="0" lang="en-US" sz="2000" u="none" cap="none" strike="noStrike">
                <a:solidFill>
                  <a:schemeClr val="accent2"/>
                </a:solidFill>
                <a:latin typeface="Montserrat"/>
                <a:ea typeface="Montserrat"/>
                <a:cs typeface="Montserrat"/>
                <a:sym typeface="Montserrat"/>
              </a:rPr>
              <a:t>use a colored text for emphasis</a:t>
            </a:r>
            <a:r>
              <a:rPr b="0" i="0" lang="en-US" sz="2000" u="none" cap="none" strike="noStrike">
                <a:solidFill>
                  <a:schemeClr val="accent2"/>
                </a:solidFill>
                <a:latin typeface="Montserrat"/>
                <a:ea typeface="Montserrat"/>
                <a:cs typeface="Montserrat"/>
                <a:sym typeface="Montserrat"/>
              </a:rPr>
              <a:t> </a:t>
            </a:r>
            <a:r>
              <a:rPr b="0" i="0" lang="en-US" sz="2000" u="none" cap="none" strike="noStrike">
                <a:solidFill>
                  <a:schemeClr val="dk1"/>
                </a:solidFill>
                <a:latin typeface="Montserrat"/>
                <a:ea typeface="Montserrat"/>
                <a:cs typeface="Montserrat"/>
                <a:sym typeface="Montserrat"/>
              </a:rPr>
              <a:t>incididunt ut labore et dolore magna aliqua.</a:t>
            </a:r>
            <a:endParaRPr/>
          </a:p>
          <a:p>
            <a:pPr indent="-228600" lvl="0" marL="228600" marR="0" rtl="0" algn="l">
              <a:lnSpc>
                <a:spcPct val="100000"/>
              </a:lnSpc>
              <a:spcBef>
                <a:spcPts val="2200"/>
              </a:spcBef>
              <a:spcAft>
                <a:spcPts val="0"/>
              </a:spcAft>
              <a:buClr>
                <a:schemeClr val="dk1"/>
              </a:buClr>
              <a:buSzPct val="100000"/>
              <a:buFont typeface="Arial"/>
              <a:buChar char="•"/>
            </a:pPr>
            <a:r>
              <a:rPr b="0" i="0" lang="en-US" sz="2000" u="none" cap="none" strike="noStrike">
                <a:solidFill>
                  <a:schemeClr val="dk1"/>
                </a:solidFill>
                <a:latin typeface="Montserrat"/>
                <a:ea typeface="Montserrat"/>
                <a:cs typeface="Montserrat"/>
                <a:sym typeface="Montserrat"/>
              </a:rPr>
              <a:t>Lorem ipsum </a:t>
            </a:r>
            <a:r>
              <a:rPr b="1" i="0" lang="en-US" sz="2000" u="none" cap="none" strike="noStrike">
                <a:solidFill>
                  <a:schemeClr val="accent2"/>
                </a:solidFill>
                <a:latin typeface="Montserrat"/>
                <a:ea typeface="Montserrat"/>
                <a:cs typeface="Montserrat"/>
                <a:sym typeface="Montserrat"/>
              </a:rPr>
              <a:t>use a colored text for emphasis</a:t>
            </a:r>
            <a:r>
              <a:rPr b="0" i="0" lang="en-US" sz="2000" u="none" cap="none" strike="noStrike">
                <a:solidFill>
                  <a:schemeClr val="accent2"/>
                </a:solidFill>
                <a:latin typeface="Montserrat"/>
                <a:ea typeface="Montserrat"/>
                <a:cs typeface="Montserrat"/>
                <a:sym typeface="Montserrat"/>
              </a:rPr>
              <a:t> </a:t>
            </a:r>
            <a:r>
              <a:rPr b="0" i="0" lang="en-US" sz="2000" u="none" cap="none" strike="noStrike">
                <a:solidFill>
                  <a:schemeClr val="dk1"/>
                </a:solidFill>
                <a:latin typeface="Montserrat"/>
                <a:ea typeface="Montserrat"/>
                <a:cs typeface="Montserrat"/>
                <a:sym typeface="Montserrat"/>
              </a:rPr>
              <a:t>incididunt ut labore et dolore magna aliqua.</a:t>
            </a:r>
            <a:endParaRPr/>
          </a:p>
          <a:p>
            <a:pPr indent="-228600" lvl="0" marL="228600" marR="0" rtl="0" algn="l">
              <a:lnSpc>
                <a:spcPct val="100000"/>
              </a:lnSpc>
              <a:spcBef>
                <a:spcPts val="2200"/>
              </a:spcBef>
              <a:spcAft>
                <a:spcPts val="0"/>
              </a:spcAft>
              <a:buClr>
                <a:schemeClr val="dk1"/>
              </a:buClr>
              <a:buSzPct val="100000"/>
              <a:buFont typeface="Arial"/>
              <a:buChar char="•"/>
            </a:pPr>
            <a:r>
              <a:rPr b="0" i="0" lang="en-US" sz="2000" u="none" cap="none" strike="noStrike">
                <a:solidFill>
                  <a:schemeClr val="dk1"/>
                </a:solidFill>
                <a:latin typeface="Montserrat"/>
                <a:ea typeface="Montserrat"/>
                <a:cs typeface="Montserrat"/>
                <a:sym typeface="Montserrat"/>
              </a:rPr>
              <a:t>Lorem ipsum </a:t>
            </a:r>
            <a:r>
              <a:rPr b="1" i="0" lang="en-US" sz="2000" u="none" cap="none" strike="noStrike">
                <a:solidFill>
                  <a:schemeClr val="accent2"/>
                </a:solidFill>
                <a:latin typeface="Montserrat"/>
                <a:ea typeface="Montserrat"/>
                <a:cs typeface="Montserrat"/>
                <a:sym typeface="Montserrat"/>
              </a:rPr>
              <a:t>use a colored text for emphasis</a:t>
            </a:r>
            <a:r>
              <a:rPr b="0" i="0" lang="en-US" sz="2000" u="none" cap="none" strike="noStrike">
                <a:solidFill>
                  <a:schemeClr val="accent2"/>
                </a:solidFill>
                <a:latin typeface="Montserrat"/>
                <a:ea typeface="Montserrat"/>
                <a:cs typeface="Montserrat"/>
                <a:sym typeface="Montserrat"/>
              </a:rPr>
              <a:t> </a:t>
            </a:r>
            <a:r>
              <a:rPr b="0" i="0" lang="en-US" sz="2000" u="none" cap="none" strike="noStrike">
                <a:solidFill>
                  <a:schemeClr val="dk1"/>
                </a:solidFill>
                <a:latin typeface="Montserrat"/>
                <a:ea typeface="Montserrat"/>
                <a:cs typeface="Montserrat"/>
                <a:sym typeface="Montserrat"/>
              </a:rPr>
              <a:t>incididunt ut labore et dolore magna aliqua.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nvSpPr>
        <p:spPr>
          <a:xfrm>
            <a:off x="5081285" y="5658616"/>
            <a:ext cx="6488100" cy="646200"/>
          </a:xfrm>
          <a:prstGeom prst="rect">
            <a:avLst/>
          </a:prstGeom>
          <a:noFill/>
          <a:ln>
            <a:noFill/>
          </a:ln>
        </p:spPr>
        <p:txBody>
          <a:bodyPr anchorCtr="0" anchor="b" bIns="0" lIns="0" spcFirstLastPara="1" rIns="0" wrap="square" tIns="0">
            <a:noAutofit/>
          </a:bodyPr>
          <a:lstStyle/>
          <a:p>
            <a:pPr indent="0" lvl="0" marL="0" marR="0" rtl="0" algn="r">
              <a:lnSpc>
                <a:spcPct val="150000"/>
              </a:lnSpc>
              <a:spcBef>
                <a:spcPts val="0"/>
              </a:spcBef>
              <a:spcAft>
                <a:spcPts val="0"/>
              </a:spcAft>
              <a:buClr>
                <a:schemeClr val="lt1"/>
              </a:buClr>
              <a:buSzPts val="1400"/>
              <a:buFont typeface="Montserrat"/>
              <a:buNone/>
            </a:pPr>
            <a:r>
              <a:rPr b="0" i="0" lang="en-US" sz="1400" u="none" cap="none" strike="noStrike">
                <a:solidFill>
                  <a:schemeClr val="lt1"/>
                </a:solidFill>
                <a:latin typeface="Montserrat"/>
                <a:ea typeface="Montserrat"/>
                <a:cs typeface="Montserrat"/>
                <a:sym typeface="Montserrat"/>
              </a:rPr>
              <a:t>Briefing Title</a:t>
            </a:r>
            <a:endParaRPr/>
          </a:p>
          <a:p>
            <a:pPr indent="0" lvl="0" marL="0" marR="0" rtl="0" algn="r">
              <a:lnSpc>
                <a:spcPct val="150000"/>
              </a:lnSpc>
              <a:spcBef>
                <a:spcPts val="0"/>
              </a:spcBef>
              <a:spcAft>
                <a:spcPts val="0"/>
              </a:spcAft>
              <a:buClr>
                <a:schemeClr val="lt1"/>
              </a:buClr>
              <a:buSzPts val="1400"/>
              <a:buFont typeface="Montserrat"/>
              <a:buNone/>
            </a:pPr>
            <a:r>
              <a:rPr b="0" i="0" lang="en-US" sz="1400" u="none" cap="none" strike="noStrike">
                <a:solidFill>
                  <a:schemeClr val="lt1"/>
                </a:solidFill>
                <a:latin typeface="Montserrat"/>
                <a:ea typeface="Montserrat"/>
                <a:cs typeface="Montserrat"/>
                <a:sym typeface="Montserrat"/>
              </a:rPr>
              <a:t>Location | Month, ##, Year</a:t>
            </a:r>
            <a:endParaRPr/>
          </a:p>
        </p:txBody>
      </p:sp>
      <p:sp>
        <p:nvSpPr>
          <p:cNvPr id="57" name="Google Shape;57;p13"/>
          <p:cNvSpPr txBox="1"/>
          <p:nvPr/>
        </p:nvSpPr>
        <p:spPr>
          <a:xfrm>
            <a:off x="947878" y="5300569"/>
            <a:ext cx="7765800" cy="1004400"/>
          </a:xfrm>
          <a:prstGeom prst="rect">
            <a:avLst/>
          </a:prstGeom>
          <a:noFill/>
          <a:ln>
            <a:noFill/>
          </a:ln>
        </p:spPr>
        <p:txBody>
          <a:bodyPr anchorCtr="0" anchor="ctr" bIns="0" lIns="0" spcFirstLastPara="1" rIns="0" wrap="square" tIns="0">
            <a:spAutoFit/>
          </a:bodyPr>
          <a:lstStyle/>
          <a:p>
            <a:pPr indent="0" lvl="0" marL="0" marR="0" rtl="0" algn="l">
              <a:lnSpc>
                <a:spcPct val="90000"/>
              </a:lnSpc>
              <a:spcBef>
                <a:spcPts val="0"/>
              </a:spcBef>
              <a:spcAft>
                <a:spcPts val="0"/>
              </a:spcAft>
              <a:buClr>
                <a:schemeClr val="lt1"/>
              </a:buClr>
              <a:buSzPts val="1800"/>
              <a:buFont typeface="Arial"/>
              <a:buNone/>
            </a:pPr>
            <a:r>
              <a:rPr b="0" i="0" lang="en-US" sz="1800" u="none" cap="none" strike="noStrike">
                <a:solidFill>
                  <a:schemeClr val="lt1"/>
                </a:solidFill>
                <a:latin typeface="Montserrat"/>
                <a:ea typeface="Montserrat"/>
                <a:cs typeface="Montserrat"/>
                <a:sym typeface="Montserrat"/>
              </a:rPr>
              <a:t>Name S. Name</a:t>
            </a:r>
            <a:endParaRPr/>
          </a:p>
          <a:p>
            <a:pPr indent="0" lvl="0" marL="0" marR="0" rtl="0" algn="l">
              <a:lnSpc>
                <a:spcPct val="90000"/>
              </a:lnSpc>
              <a:spcBef>
                <a:spcPts val="1000"/>
              </a:spcBef>
              <a:spcAft>
                <a:spcPts val="0"/>
              </a:spcAft>
              <a:buClr>
                <a:schemeClr val="lt1"/>
              </a:buClr>
              <a:buSzPts val="1800"/>
              <a:buFont typeface="Arial"/>
              <a:buNone/>
            </a:pPr>
            <a:r>
              <a:rPr b="0" i="0" lang="en-US" sz="1800" u="none" cap="none" strike="noStrike">
                <a:solidFill>
                  <a:schemeClr val="lt1"/>
                </a:solidFill>
                <a:latin typeface="Montserrat"/>
                <a:ea typeface="Montserrat"/>
                <a:cs typeface="Montserrat"/>
                <a:sym typeface="Montserrat"/>
              </a:rPr>
              <a:t>Your Title Here, CCI</a:t>
            </a:r>
            <a:endParaRPr/>
          </a:p>
          <a:p>
            <a:pPr indent="0" lvl="0" marL="0" marR="0" rtl="0" algn="l">
              <a:lnSpc>
                <a:spcPct val="90000"/>
              </a:lnSpc>
              <a:spcBef>
                <a:spcPts val="1000"/>
              </a:spcBef>
              <a:spcAft>
                <a:spcPts val="0"/>
              </a:spcAft>
              <a:buClr>
                <a:schemeClr val="lt1"/>
              </a:buClr>
              <a:buSzPts val="1800"/>
              <a:buFont typeface="Arial"/>
              <a:buNone/>
            </a:pPr>
            <a:r>
              <a:rPr b="0" i="0" lang="en-US" sz="1800" u="none" cap="none" strike="noStrike">
                <a:solidFill>
                  <a:schemeClr val="lt1"/>
                </a:solidFill>
                <a:latin typeface="Montserrat"/>
                <a:ea typeface="Montserrat"/>
                <a:cs typeface="Montserrat"/>
                <a:sym typeface="Montserrat"/>
              </a:rPr>
              <a:t>Email or phone if you’d like to share</a:t>
            </a:r>
            <a:endParaRPr/>
          </a:p>
        </p:txBody>
      </p:sp>
      <p:sp>
        <p:nvSpPr>
          <p:cNvPr id="58" name="Google Shape;58;p13"/>
          <p:cNvSpPr txBox="1"/>
          <p:nvPr/>
        </p:nvSpPr>
        <p:spPr>
          <a:xfrm>
            <a:off x="914401" y="2322367"/>
            <a:ext cx="10654800" cy="1003800"/>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chemeClr val="lt1"/>
              </a:buClr>
              <a:buSzPts val="7200"/>
              <a:buFont typeface="Montserrat Medium"/>
              <a:buNone/>
            </a:pPr>
            <a:r>
              <a:rPr b="0" i="0" lang="en-US" sz="7200" u="none" cap="none" strike="noStrike">
                <a:solidFill>
                  <a:schemeClr val="lt1"/>
                </a:solidFill>
                <a:latin typeface="Montserrat Medium"/>
                <a:ea typeface="Montserrat Medium"/>
                <a:cs typeface="Montserrat Medium"/>
                <a:sym typeface="Montserrat Medium"/>
              </a:rPr>
              <a:t>Headline Here </a:t>
            </a:r>
            <a:endParaRPr/>
          </a:p>
          <a:p>
            <a:pPr indent="0" lvl="0" marL="0" marR="0" rtl="0" algn="l">
              <a:lnSpc>
                <a:spcPct val="90000"/>
              </a:lnSpc>
              <a:spcBef>
                <a:spcPts val="0"/>
              </a:spcBef>
              <a:spcAft>
                <a:spcPts val="0"/>
              </a:spcAft>
              <a:buClr>
                <a:schemeClr val="lt1"/>
              </a:buClr>
              <a:buSzPts val="7200"/>
              <a:buFont typeface="Montserrat Medium"/>
              <a:buNone/>
            </a:pPr>
            <a:r>
              <a:rPr b="0" i="0" lang="en-US" sz="7200" u="none" cap="none" strike="noStrike">
                <a:solidFill>
                  <a:schemeClr val="lt1"/>
                </a:solidFill>
                <a:latin typeface="Montserrat Medium"/>
                <a:ea typeface="Montserrat Medium"/>
                <a:cs typeface="Montserrat Medium"/>
                <a:sym typeface="Montserrat Medium"/>
              </a:rPr>
              <a:t>Might be Two Lines</a:t>
            </a:r>
            <a:endParaRPr b="0" i="0" sz="7200" u="none" cap="none" strike="noStrike">
              <a:solidFill>
                <a:schemeClr val="lt1"/>
              </a:solidFill>
              <a:latin typeface="Montserrat Medium"/>
              <a:ea typeface="Montserrat Medium"/>
              <a:cs typeface="Montserrat Medium"/>
              <a:sym typeface="Montserrat Medium"/>
            </a:endParaRPr>
          </a:p>
        </p:txBody>
      </p:sp>
      <p:sp>
        <p:nvSpPr>
          <p:cNvPr id="59" name="Google Shape;59;p13"/>
          <p:cNvSpPr txBox="1"/>
          <p:nvPr/>
        </p:nvSpPr>
        <p:spPr>
          <a:xfrm>
            <a:off x="914400" y="4007168"/>
            <a:ext cx="10654800" cy="646200"/>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chemeClr val="dk1"/>
              </a:buClr>
              <a:buSzPts val="4800"/>
              <a:buFont typeface="Montserrat Light"/>
              <a:buNone/>
            </a:pPr>
            <a:r>
              <a:rPr b="0" i="0" lang="en-US" sz="4800" u="none" cap="none" strike="noStrike">
                <a:solidFill>
                  <a:schemeClr val="dk1"/>
                </a:solidFill>
                <a:latin typeface="Montserrat Light"/>
                <a:ea typeface="Montserrat Light"/>
                <a:cs typeface="Montserrat Light"/>
                <a:sym typeface="Montserrat Light"/>
              </a:rPr>
              <a:t>Subhead Subhead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nvSpPr>
        <p:spPr>
          <a:xfrm>
            <a:off x="5081285" y="5658616"/>
            <a:ext cx="6488043" cy="646331"/>
          </a:xfrm>
          <a:prstGeom prst="rect">
            <a:avLst/>
          </a:prstGeom>
          <a:noFill/>
          <a:ln>
            <a:noFill/>
          </a:ln>
        </p:spPr>
        <p:txBody>
          <a:bodyPr anchorCtr="0" anchor="b" bIns="0" lIns="0" spcFirstLastPara="1" rIns="0" wrap="square" tIns="0">
            <a:noAutofit/>
          </a:bodyPr>
          <a:lstStyle/>
          <a:p>
            <a:pPr indent="0" lvl="0" marL="0" marR="0" rtl="0" algn="r">
              <a:lnSpc>
                <a:spcPct val="150000"/>
              </a:lnSpc>
              <a:spcBef>
                <a:spcPts val="0"/>
              </a:spcBef>
              <a:spcAft>
                <a:spcPts val="0"/>
              </a:spcAft>
              <a:buClr>
                <a:schemeClr val="accent2"/>
              </a:buClr>
              <a:buSzPts val="1400"/>
              <a:buFont typeface="Montserrat"/>
              <a:buNone/>
            </a:pPr>
            <a:r>
              <a:rPr b="0" i="0" lang="en-US" sz="1400" u="none" cap="none" strike="noStrike">
                <a:solidFill>
                  <a:schemeClr val="accent2"/>
                </a:solidFill>
                <a:latin typeface="Montserrat"/>
                <a:ea typeface="Montserrat"/>
                <a:cs typeface="Montserrat"/>
                <a:sym typeface="Montserrat"/>
              </a:rPr>
              <a:t>Briefing Title</a:t>
            </a:r>
            <a:endParaRPr/>
          </a:p>
          <a:p>
            <a:pPr indent="0" lvl="0" marL="0" marR="0" rtl="0" algn="r">
              <a:lnSpc>
                <a:spcPct val="150000"/>
              </a:lnSpc>
              <a:spcBef>
                <a:spcPts val="0"/>
              </a:spcBef>
              <a:spcAft>
                <a:spcPts val="0"/>
              </a:spcAft>
              <a:buClr>
                <a:schemeClr val="accent2"/>
              </a:buClr>
              <a:buSzPts val="1400"/>
              <a:buFont typeface="Montserrat"/>
              <a:buNone/>
            </a:pPr>
            <a:r>
              <a:rPr b="0" i="0" lang="en-US" sz="1400" u="none" cap="none" strike="noStrike">
                <a:solidFill>
                  <a:schemeClr val="accent2"/>
                </a:solidFill>
                <a:latin typeface="Montserrat"/>
                <a:ea typeface="Montserrat"/>
                <a:cs typeface="Montserrat"/>
                <a:sym typeface="Montserrat"/>
              </a:rPr>
              <a:t>Location | Month, ##, Year</a:t>
            </a:r>
            <a:endParaRPr/>
          </a:p>
        </p:txBody>
      </p:sp>
      <p:sp>
        <p:nvSpPr>
          <p:cNvPr id="65" name="Google Shape;65;p14"/>
          <p:cNvSpPr txBox="1"/>
          <p:nvPr/>
        </p:nvSpPr>
        <p:spPr>
          <a:xfrm>
            <a:off x="914401" y="2322367"/>
            <a:ext cx="10654928" cy="1003852"/>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chemeClr val="accent2"/>
              </a:buClr>
              <a:buSzPts val="7200"/>
              <a:buFont typeface="Montserrat Medium"/>
              <a:buNone/>
            </a:pPr>
            <a:r>
              <a:rPr b="0" i="0" lang="en-US" sz="7200" u="none" cap="none" strike="noStrike">
                <a:solidFill>
                  <a:schemeClr val="accent2"/>
                </a:solidFill>
                <a:latin typeface="Montserrat Medium"/>
                <a:ea typeface="Montserrat Medium"/>
                <a:cs typeface="Montserrat Medium"/>
                <a:sym typeface="Montserrat Medium"/>
              </a:rPr>
              <a:t>Headline Here </a:t>
            </a:r>
            <a:endParaRPr/>
          </a:p>
          <a:p>
            <a:pPr indent="0" lvl="0" marL="0" marR="0" rtl="0" algn="l">
              <a:lnSpc>
                <a:spcPct val="90000"/>
              </a:lnSpc>
              <a:spcBef>
                <a:spcPts val="0"/>
              </a:spcBef>
              <a:spcAft>
                <a:spcPts val="0"/>
              </a:spcAft>
              <a:buClr>
                <a:schemeClr val="accent2"/>
              </a:buClr>
              <a:buSzPts val="7200"/>
              <a:buFont typeface="Montserrat Medium"/>
              <a:buNone/>
            </a:pPr>
            <a:r>
              <a:rPr b="0" i="0" lang="en-US" sz="7200" u="none" cap="none" strike="noStrike">
                <a:solidFill>
                  <a:schemeClr val="accent2"/>
                </a:solidFill>
                <a:latin typeface="Montserrat Medium"/>
                <a:ea typeface="Montserrat Medium"/>
                <a:cs typeface="Montserrat Medium"/>
                <a:sym typeface="Montserrat Medium"/>
              </a:rPr>
              <a:t>Might be Two Lines</a:t>
            </a:r>
            <a:endParaRPr/>
          </a:p>
        </p:txBody>
      </p:sp>
      <p:sp>
        <p:nvSpPr>
          <p:cNvPr id="66" name="Google Shape;66;p14"/>
          <p:cNvSpPr txBox="1"/>
          <p:nvPr/>
        </p:nvSpPr>
        <p:spPr>
          <a:xfrm>
            <a:off x="914400" y="4007168"/>
            <a:ext cx="10654928" cy="646331"/>
          </a:xfrm>
          <a:prstGeom prst="rect">
            <a:avLst/>
          </a:prstGeom>
          <a:noFill/>
          <a:ln>
            <a:noFill/>
          </a:ln>
        </p:spPr>
        <p:txBody>
          <a:bodyPr anchorCtr="0" anchor="ctr" bIns="0" lIns="0" spcFirstLastPara="1" rIns="0" wrap="square" tIns="0">
            <a:noAutofit/>
          </a:bodyPr>
          <a:lstStyle/>
          <a:p>
            <a:pPr indent="0" lvl="0" marL="0" marR="0" rtl="0" algn="l">
              <a:lnSpc>
                <a:spcPct val="90000"/>
              </a:lnSpc>
              <a:spcBef>
                <a:spcPts val="0"/>
              </a:spcBef>
              <a:spcAft>
                <a:spcPts val="0"/>
              </a:spcAft>
              <a:buClr>
                <a:schemeClr val="dk1"/>
              </a:buClr>
              <a:buSzPts val="4800"/>
              <a:buFont typeface="Montserrat Light"/>
              <a:buNone/>
            </a:pPr>
            <a:r>
              <a:rPr b="0" i="0" lang="en-US" sz="4800" u="none" cap="none" strike="noStrike">
                <a:solidFill>
                  <a:schemeClr val="dk1"/>
                </a:solidFill>
                <a:latin typeface="Montserrat Light"/>
                <a:ea typeface="Montserrat Light"/>
                <a:cs typeface="Montserrat Light"/>
                <a:sym typeface="Montserrat Light"/>
              </a:rPr>
              <a:t>Subhead Subhead</a:t>
            </a:r>
            <a:endParaRPr/>
          </a:p>
        </p:txBody>
      </p:sp>
      <p:sp>
        <p:nvSpPr>
          <p:cNvPr id="67" name="Google Shape;67;p14"/>
          <p:cNvSpPr txBox="1"/>
          <p:nvPr/>
        </p:nvSpPr>
        <p:spPr>
          <a:xfrm>
            <a:off x="947878" y="5300569"/>
            <a:ext cx="7765773" cy="1004378"/>
          </a:xfrm>
          <a:prstGeom prst="rect">
            <a:avLst/>
          </a:prstGeom>
          <a:noFill/>
          <a:ln>
            <a:noFill/>
          </a:ln>
        </p:spPr>
        <p:txBody>
          <a:bodyPr anchorCtr="0" anchor="ctr" bIns="0" lIns="0" spcFirstLastPara="1" rIns="0" wrap="square" tIns="0">
            <a:spAutoFit/>
          </a:bodyPr>
          <a:lstStyle/>
          <a:p>
            <a:pPr indent="0" lvl="0" marL="0" marR="0" rtl="0" algn="l">
              <a:lnSpc>
                <a:spcPct val="90000"/>
              </a:lnSpc>
              <a:spcBef>
                <a:spcPts val="0"/>
              </a:spcBef>
              <a:spcAft>
                <a:spcPts val="0"/>
              </a:spcAft>
              <a:buClr>
                <a:schemeClr val="accent2"/>
              </a:buClr>
              <a:buSzPts val="1800"/>
              <a:buFont typeface="Arial"/>
              <a:buNone/>
            </a:pPr>
            <a:r>
              <a:rPr b="0" i="0" lang="en-US" sz="1800" u="none" cap="none" strike="noStrike">
                <a:solidFill>
                  <a:schemeClr val="accent2"/>
                </a:solidFill>
                <a:latin typeface="Montserrat"/>
                <a:ea typeface="Montserrat"/>
                <a:cs typeface="Montserrat"/>
                <a:sym typeface="Montserrat"/>
              </a:rPr>
              <a:t>Name S. Name</a:t>
            </a:r>
            <a:endParaRPr/>
          </a:p>
          <a:p>
            <a:pPr indent="0" lvl="0" marL="0" marR="0" rtl="0" algn="l">
              <a:lnSpc>
                <a:spcPct val="90000"/>
              </a:lnSpc>
              <a:spcBef>
                <a:spcPts val="1000"/>
              </a:spcBef>
              <a:spcAft>
                <a:spcPts val="0"/>
              </a:spcAft>
              <a:buClr>
                <a:schemeClr val="accent2"/>
              </a:buClr>
              <a:buSzPts val="1800"/>
              <a:buFont typeface="Arial"/>
              <a:buNone/>
            </a:pPr>
            <a:r>
              <a:rPr b="0" i="0" lang="en-US" sz="1800" u="none" cap="none" strike="noStrike">
                <a:solidFill>
                  <a:schemeClr val="accent2"/>
                </a:solidFill>
                <a:latin typeface="Montserrat"/>
                <a:ea typeface="Montserrat"/>
                <a:cs typeface="Montserrat"/>
                <a:sym typeface="Montserrat"/>
              </a:rPr>
              <a:t>Your Title Here, CCI</a:t>
            </a:r>
            <a:endParaRPr/>
          </a:p>
          <a:p>
            <a:pPr indent="0" lvl="0" marL="0" marR="0" rtl="0" algn="l">
              <a:lnSpc>
                <a:spcPct val="90000"/>
              </a:lnSpc>
              <a:spcBef>
                <a:spcPts val="1000"/>
              </a:spcBef>
              <a:spcAft>
                <a:spcPts val="0"/>
              </a:spcAft>
              <a:buClr>
                <a:schemeClr val="accent2"/>
              </a:buClr>
              <a:buSzPts val="1800"/>
              <a:buFont typeface="Arial"/>
              <a:buNone/>
            </a:pPr>
            <a:r>
              <a:rPr b="0" i="0" lang="en-US" sz="1800" u="none" cap="none" strike="noStrike">
                <a:solidFill>
                  <a:schemeClr val="accent2"/>
                </a:solidFill>
                <a:latin typeface="Montserrat"/>
                <a:ea typeface="Montserrat"/>
                <a:cs typeface="Montserrat"/>
                <a:sym typeface="Montserrat"/>
              </a:rPr>
              <a:t>Email or phone if you’d like to share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nvSpPr>
        <p:spPr>
          <a:xfrm>
            <a:off x="731520" y="410966"/>
            <a:ext cx="10363200" cy="1003852"/>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chemeClr val="lt1"/>
              </a:buClr>
              <a:buSzPts val="4800"/>
              <a:buFont typeface="Montserrat Medium"/>
              <a:buNone/>
            </a:pPr>
            <a:r>
              <a:rPr b="0" i="0" lang="en-US" sz="4800" u="none" cap="none" strike="noStrike">
                <a:solidFill>
                  <a:schemeClr val="lt1"/>
                </a:solidFill>
                <a:latin typeface="Montserrat Medium"/>
                <a:ea typeface="Montserrat Medium"/>
                <a:cs typeface="Montserrat Medium"/>
                <a:sym typeface="Montserrat Medium"/>
              </a:rPr>
              <a:t>Slide Headline Goes Here</a:t>
            </a:r>
            <a:endParaRPr b="0" i="0" sz="4800" u="none" cap="none" strike="noStrike">
              <a:solidFill>
                <a:schemeClr val="lt1"/>
              </a:solidFill>
              <a:latin typeface="Montserrat Medium"/>
              <a:ea typeface="Montserrat Medium"/>
              <a:cs typeface="Montserrat Medium"/>
              <a:sym typeface="Montserrat Medium"/>
            </a:endParaRPr>
          </a:p>
        </p:txBody>
      </p:sp>
      <p:sp>
        <p:nvSpPr>
          <p:cNvPr id="77" name="Google Shape;77;p16"/>
          <p:cNvSpPr txBox="1"/>
          <p:nvPr/>
        </p:nvSpPr>
        <p:spPr>
          <a:xfrm>
            <a:off x="731520" y="1737360"/>
            <a:ext cx="10798493" cy="289108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Duis aute irure dolor in </a:t>
            </a:r>
            <a:r>
              <a:rPr b="1" i="0" lang="en-US" sz="2000" u="none" cap="none" strike="noStrike">
                <a:solidFill>
                  <a:schemeClr val="accent2"/>
                </a:solidFill>
                <a:latin typeface="Montserrat"/>
                <a:ea typeface="Montserrat"/>
                <a:cs typeface="Montserrat"/>
                <a:sym typeface="Montserrat"/>
              </a:rPr>
              <a:t>use colored text for emphasis </a:t>
            </a:r>
            <a:r>
              <a:rPr b="0" i="0" lang="en-US" sz="2000" u="none" cap="none" strike="noStrike">
                <a:solidFill>
                  <a:schemeClr val="dk1"/>
                </a:solidFill>
                <a:latin typeface="Montserrat"/>
                <a:ea typeface="Montserrat"/>
                <a:cs typeface="Montserrat"/>
                <a:sym typeface="Montserrat"/>
              </a:rPr>
              <a:t>velit esse cillum dolore.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Eu fugiat nulla pariatur. </a:t>
            </a:r>
            <a:r>
              <a:rPr b="1" i="0" lang="en-US" sz="2000" u="none" cap="none" strike="noStrike">
                <a:solidFill>
                  <a:schemeClr val="accent2"/>
                </a:solidFill>
                <a:latin typeface="Montserrat"/>
                <a:ea typeface="Montserrat"/>
                <a:cs typeface="Montserrat"/>
                <a:sym typeface="Montserrat"/>
              </a:rPr>
              <a:t>Excepteur</a:t>
            </a:r>
            <a:r>
              <a:rPr b="0" i="0" lang="en-US" sz="2000" u="none" cap="none" strike="noStrike">
                <a:solidFill>
                  <a:schemeClr val="dk1"/>
                </a:solidFill>
                <a:latin typeface="Montserrat"/>
                <a:ea typeface="Montserrat"/>
                <a:cs typeface="Montserrat"/>
                <a:sym typeface="Montserrat"/>
              </a:rPr>
              <a:t> sint occaecat cupidatat non provident.</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Ut enim ad </a:t>
            </a:r>
            <a:r>
              <a:rPr b="1" i="0" lang="en-US" sz="2000" u="none" cap="none" strike="noStrike">
                <a:solidFill>
                  <a:schemeClr val="accent2"/>
                </a:solidFill>
                <a:latin typeface="Montserrat"/>
                <a:ea typeface="Montserrat"/>
                <a:cs typeface="Montserrat"/>
                <a:sym typeface="Montserrat"/>
              </a:rPr>
              <a:t>minim veniam</a:t>
            </a:r>
            <a:r>
              <a:rPr b="0" i="0" lang="en-US" sz="2000" u="none" cap="none" strike="noStrike">
                <a:solidFill>
                  <a:schemeClr val="dk1"/>
                </a:solidFill>
                <a:latin typeface="Montserrat"/>
                <a:ea typeface="Montserrat"/>
                <a:cs typeface="Montserrat"/>
                <a:sym typeface="Montserrat"/>
              </a:rPr>
              <a:t>, quis nostrud.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nvSpPr>
        <p:spPr>
          <a:xfrm>
            <a:off x="731520" y="410966"/>
            <a:ext cx="10363200" cy="1003852"/>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chemeClr val="lt1"/>
              </a:buClr>
              <a:buSzPts val="4800"/>
              <a:buFont typeface="Montserrat Medium"/>
              <a:buNone/>
            </a:pPr>
            <a:r>
              <a:rPr b="0" i="0" lang="en-US" sz="4800" u="none" cap="none" strike="noStrike">
                <a:solidFill>
                  <a:schemeClr val="lt1"/>
                </a:solidFill>
                <a:latin typeface="Montserrat Medium"/>
                <a:ea typeface="Montserrat Medium"/>
                <a:cs typeface="Montserrat Medium"/>
                <a:sym typeface="Montserrat Medium"/>
              </a:rPr>
              <a:t>Slide Headline Goes Here</a:t>
            </a:r>
            <a:endParaRPr b="0" i="0" sz="4800" u="none" cap="none" strike="noStrike">
              <a:solidFill>
                <a:schemeClr val="lt1"/>
              </a:solidFill>
              <a:latin typeface="Montserrat Medium"/>
              <a:ea typeface="Montserrat Medium"/>
              <a:cs typeface="Montserrat Medium"/>
              <a:sym typeface="Montserrat Medium"/>
            </a:endParaRPr>
          </a:p>
        </p:txBody>
      </p:sp>
      <p:sp>
        <p:nvSpPr>
          <p:cNvPr id="83" name="Google Shape;83;p17"/>
          <p:cNvSpPr txBox="1"/>
          <p:nvPr/>
        </p:nvSpPr>
        <p:spPr>
          <a:xfrm>
            <a:off x="731520" y="1737360"/>
            <a:ext cx="10798493" cy="289108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Duis aute irure dolor in </a:t>
            </a:r>
            <a:r>
              <a:rPr b="1" i="0" lang="en-US" sz="2000" u="none" cap="none" strike="noStrike">
                <a:solidFill>
                  <a:schemeClr val="accent2"/>
                </a:solidFill>
                <a:latin typeface="Montserrat"/>
                <a:ea typeface="Montserrat"/>
                <a:cs typeface="Montserrat"/>
                <a:sym typeface="Montserrat"/>
              </a:rPr>
              <a:t>use colored text for emphasis </a:t>
            </a:r>
            <a:r>
              <a:rPr b="0" i="0" lang="en-US" sz="2000" u="none" cap="none" strike="noStrike">
                <a:solidFill>
                  <a:schemeClr val="dk1"/>
                </a:solidFill>
                <a:latin typeface="Montserrat"/>
                <a:ea typeface="Montserrat"/>
                <a:cs typeface="Montserrat"/>
                <a:sym typeface="Montserrat"/>
              </a:rPr>
              <a:t>velit esse cillum dolore.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Eu fugiat nulla pariatur. </a:t>
            </a:r>
            <a:r>
              <a:rPr b="1" i="0" lang="en-US" sz="2000" u="none" cap="none" strike="noStrike">
                <a:solidFill>
                  <a:schemeClr val="accent2"/>
                </a:solidFill>
                <a:latin typeface="Montserrat"/>
                <a:ea typeface="Montserrat"/>
                <a:cs typeface="Montserrat"/>
                <a:sym typeface="Montserrat"/>
              </a:rPr>
              <a:t>Excepteur</a:t>
            </a:r>
            <a:r>
              <a:rPr b="0" i="0" lang="en-US" sz="2000" u="none" cap="none" strike="noStrike">
                <a:solidFill>
                  <a:schemeClr val="dk1"/>
                </a:solidFill>
                <a:latin typeface="Montserrat"/>
                <a:ea typeface="Montserrat"/>
                <a:cs typeface="Montserrat"/>
                <a:sym typeface="Montserrat"/>
              </a:rPr>
              <a:t> sint occaecat cupidatat non provident.</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Ut enim ad </a:t>
            </a:r>
            <a:r>
              <a:rPr b="1" i="0" lang="en-US" sz="2000" u="none" cap="none" strike="noStrike">
                <a:solidFill>
                  <a:schemeClr val="accent2"/>
                </a:solidFill>
                <a:latin typeface="Montserrat"/>
                <a:ea typeface="Montserrat"/>
                <a:cs typeface="Montserrat"/>
                <a:sym typeface="Montserrat"/>
              </a:rPr>
              <a:t>minim veniam</a:t>
            </a:r>
            <a:r>
              <a:rPr b="0" i="0" lang="en-US" sz="2000" u="none" cap="none" strike="noStrike">
                <a:solidFill>
                  <a:schemeClr val="dk1"/>
                </a:solidFill>
                <a:latin typeface="Montserrat"/>
                <a:ea typeface="Montserrat"/>
                <a:cs typeface="Montserrat"/>
                <a:sym typeface="Montserrat"/>
              </a:rPr>
              <a:t>, quis nostrud.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nvSpPr>
        <p:spPr>
          <a:xfrm>
            <a:off x="731520" y="410966"/>
            <a:ext cx="10363200" cy="1003852"/>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chemeClr val="lt1"/>
              </a:buClr>
              <a:buSzPts val="4800"/>
              <a:buFont typeface="Montserrat Medium"/>
              <a:buNone/>
            </a:pPr>
            <a:r>
              <a:rPr b="0" i="0" lang="en-US" sz="4800" u="none" cap="none" strike="noStrike">
                <a:solidFill>
                  <a:schemeClr val="lt1"/>
                </a:solidFill>
                <a:latin typeface="Montserrat Medium"/>
                <a:ea typeface="Montserrat Medium"/>
                <a:cs typeface="Montserrat Medium"/>
                <a:sym typeface="Montserrat Medium"/>
              </a:rPr>
              <a:t>Slide Headline Goes Here</a:t>
            </a:r>
            <a:endParaRPr b="0" i="0" sz="4800" u="none" cap="none" strike="noStrike">
              <a:solidFill>
                <a:schemeClr val="lt1"/>
              </a:solidFill>
              <a:latin typeface="Montserrat Medium"/>
              <a:ea typeface="Montserrat Medium"/>
              <a:cs typeface="Montserrat Medium"/>
              <a:sym typeface="Montserrat Medium"/>
            </a:endParaRPr>
          </a:p>
        </p:txBody>
      </p:sp>
      <p:sp>
        <p:nvSpPr>
          <p:cNvPr id="89" name="Google Shape;89;p18"/>
          <p:cNvSpPr txBox="1"/>
          <p:nvPr/>
        </p:nvSpPr>
        <p:spPr>
          <a:xfrm>
            <a:off x="731520" y="1737360"/>
            <a:ext cx="10798493" cy="289108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Duis aute irure dolor in </a:t>
            </a:r>
            <a:r>
              <a:rPr b="1" i="0" lang="en-US" sz="2000" u="none" cap="none" strike="noStrike">
                <a:solidFill>
                  <a:schemeClr val="accent2"/>
                </a:solidFill>
                <a:latin typeface="Montserrat"/>
                <a:ea typeface="Montserrat"/>
                <a:cs typeface="Montserrat"/>
                <a:sym typeface="Montserrat"/>
              </a:rPr>
              <a:t>use colored text for emphasis </a:t>
            </a:r>
            <a:r>
              <a:rPr b="0" i="0" lang="en-US" sz="2000" u="none" cap="none" strike="noStrike">
                <a:solidFill>
                  <a:schemeClr val="dk1"/>
                </a:solidFill>
                <a:latin typeface="Montserrat"/>
                <a:ea typeface="Montserrat"/>
                <a:cs typeface="Montserrat"/>
                <a:sym typeface="Montserrat"/>
              </a:rPr>
              <a:t>velit esse cillum dolore.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Eu fugiat nulla pariatur. </a:t>
            </a:r>
            <a:r>
              <a:rPr b="1" i="0" lang="en-US" sz="2000" u="none" cap="none" strike="noStrike">
                <a:solidFill>
                  <a:schemeClr val="accent2"/>
                </a:solidFill>
                <a:latin typeface="Montserrat"/>
                <a:ea typeface="Montserrat"/>
                <a:cs typeface="Montserrat"/>
                <a:sym typeface="Montserrat"/>
              </a:rPr>
              <a:t>Excepteur</a:t>
            </a:r>
            <a:r>
              <a:rPr b="0" i="0" lang="en-US" sz="2000" u="none" cap="none" strike="noStrike">
                <a:solidFill>
                  <a:schemeClr val="dk1"/>
                </a:solidFill>
                <a:latin typeface="Montserrat"/>
                <a:ea typeface="Montserrat"/>
                <a:cs typeface="Montserrat"/>
                <a:sym typeface="Montserrat"/>
              </a:rPr>
              <a:t> sint occaecat cupidatat non provident.</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Ut enim ad </a:t>
            </a:r>
            <a:r>
              <a:rPr b="1" i="0" lang="en-US" sz="2000" u="none" cap="none" strike="noStrike">
                <a:solidFill>
                  <a:schemeClr val="accent2"/>
                </a:solidFill>
                <a:latin typeface="Montserrat"/>
                <a:ea typeface="Montserrat"/>
                <a:cs typeface="Montserrat"/>
                <a:sym typeface="Montserrat"/>
              </a:rPr>
              <a:t>minim veniam</a:t>
            </a:r>
            <a:r>
              <a:rPr b="0" i="0" lang="en-US" sz="2000" u="none" cap="none" strike="noStrike">
                <a:solidFill>
                  <a:schemeClr val="dk1"/>
                </a:solidFill>
                <a:latin typeface="Montserrat"/>
                <a:ea typeface="Montserrat"/>
                <a:cs typeface="Montserrat"/>
                <a:sym typeface="Montserrat"/>
              </a:rPr>
              <a:t>, quis nostrud.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nvSpPr>
        <p:spPr>
          <a:xfrm>
            <a:off x="731520" y="410966"/>
            <a:ext cx="10363200" cy="1003852"/>
          </a:xfrm>
          <a:prstGeom prst="rect">
            <a:avLst/>
          </a:prstGeom>
          <a:noFill/>
          <a:ln>
            <a:noFill/>
          </a:ln>
        </p:spPr>
        <p:txBody>
          <a:bodyPr anchorCtr="0" anchor="t" bIns="0" lIns="0" spcFirstLastPara="1" rIns="0" wrap="square" tIns="0">
            <a:noAutofit/>
          </a:bodyPr>
          <a:lstStyle/>
          <a:p>
            <a:pPr indent="0" lvl="0" marL="0" marR="0" rtl="0" algn="l">
              <a:lnSpc>
                <a:spcPct val="90000"/>
              </a:lnSpc>
              <a:spcBef>
                <a:spcPts val="0"/>
              </a:spcBef>
              <a:spcAft>
                <a:spcPts val="0"/>
              </a:spcAft>
              <a:buClr>
                <a:schemeClr val="lt1"/>
              </a:buClr>
              <a:buSzPts val="4800"/>
              <a:buFont typeface="Montserrat Medium"/>
              <a:buNone/>
            </a:pPr>
            <a:r>
              <a:rPr b="0" i="0" lang="en-US" sz="4800" u="none" cap="none" strike="noStrike">
                <a:solidFill>
                  <a:schemeClr val="lt1"/>
                </a:solidFill>
                <a:latin typeface="Montserrat Medium"/>
                <a:ea typeface="Montserrat Medium"/>
                <a:cs typeface="Montserrat Medium"/>
                <a:sym typeface="Montserrat Medium"/>
              </a:rPr>
              <a:t>Slide Headline Goes Here</a:t>
            </a:r>
            <a:endParaRPr b="0" i="0" sz="4800" u="none" cap="none" strike="noStrike">
              <a:solidFill>
                <a:schemeClr val="lt1"/>
              </a:solidFill>
              <a:latin typeface="Montserrat Medium"/>
              <a:ea typeface="Montserrat Medium"/>
              <a:cs typeface="Montserrat Medium"/>
              <a:sym typeface="Montserrat Medium"/>
            </a:endParaRPr>
          </a:p>
        </p:txBody>
      </p:sp>
      <p:sp>
        <p:nvSpPr>
          <p:cNvPr id="95" name="Google Shape;95;p19"/>
          <p:cNvSpPr txBox="1"/>
          <p:nvPr/>
        </p:nvSpPr>
        <p:spPr>
          <a:xfrm>
            <a:off x="731520" y="1737360"/>
            <a:ext cx="10798493" cy="2891086"/>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000"/>
              <a:buFont typeface="Arial"/>
              <a:buNone/>
            </a:pPr>
            <a:r>
              <a:rPr b="0" i="0" lang="en-US" sz="2000" u="none" cap="none" strike="noStrike">
                <a:solidFill>
                  <a:schemeClr val="dk1"/>
                </a:solidFill>
                <a:latin typeface="Montserrat"/>
                <a:ea typeface="Montserrat"/>
                <a:cs typeface="Montserrat"/>
                <a:sym typeface="Montserrat"/>
              </a:rPr>
              <a:t>Lorem ipsum dolor sit amet, consectetur adipiscing elit, sed do eiusmod tempor incididunt ut labore et dolore magna aliqua. Ut enim ad minim veniam, quis nostrud exercitation ullamco laboris nisi ut aliquip ex ea commodo consequat.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Duis aute irure dolor in </a:t>
            </a:r>
            <a:r>
              <a:rPr b="1" i="0" lang="en-US" sz="2000" u="none" cap="none" strike="noStrike">
                <a:solidFill>
                  <a:schemeClr val="accent2"/>
                </a:solidFill>
                <a:latin typeface="Montserrat"/>
                <a:ea typeface="Montserrat"/>
                <a:cs typeface="Montserrat"/>
                <a:sym typeface="Montserrat"/>
              </a:rPr>
              <a:t>use colored text for emphasis </a:t>
            </a:r>
            <a:r>
              <a:rPr b="0" i="0" lang="en-US" sz="2000" u="none" cap="none" strike="noStrike">
                <a:solidFill>
                  <a:schemeClr val="dk1"/>
                </a:solidFill>
                <a:latin typeface="Montserrat"/>
                <a:ea typeface="Montserrat"/>
                <a:cs typeface="Montserrat"/>
                <a:sym typeface="Montserrat"/>
              </a:rPr>
              <a:t>velit esse cillum dolore. </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Eu fugiat nulla pariatur. </a:t>
            </a:r>
            <a:r>
              <a:rPr b="1" i="0" lang="en-US" sz="2000" u="none" cap="none" strike="noStrike">
                <a:solidFill>
                  <a:schemeClr val="accent2"/>
                </a:solidFill>
                <a:latin typeface="Montserrat"/>
                <a:ea typeface="Montserrat"/>
                <a:cs typeface="Montserrat"/>
                <a:sym typeface="Montserrat"/>
              </a:rPr>
              <a:t>Excepteur</a:t>
            </a:r>
            <a:r>
              <a:rPr b="0" i="0" lang="en-US" sz="2000" u="none" cap="none" strike="noStrike">
                <a:solidFill>
                  <a:schemeClr val="dk1"/>
                </a:solidFill>
                <a:latin typeface="Montserrat"/>
                <a:ea typeface="Montserrat"/>
                <a:cs typeface="Montserrat"/>
                <a:sym typeface="Montserrat"/>
              </a:rPr>
              <a:t> sint occaecat cupidatat non provident.</a:t>
            </a:r>
            <a:endParaRPr/>
          </a:p>
          <a:p>
            <a:pPr indent="-228600" lvl="0" marL="228600" marR="0" rtl="0" algn="l">
              <a:lnSpc>
                <a:spcPct val="100000"/>
              </a:lnSpc>
              <a:spcBef>
                <a:spcPts val="2200"/>
              </a:spcBef>
              <a:spcAft>
                <a:spcPts val="0"/>
              </a:spcAft>
              <a:buClr>
                <a:schemeClr val="dk1"/>
              </a:buClr>
              <a:buSzPts val="2000"/>
              <a:buFont typeface="Arial"/>
              <a:buChar char="•"/>
            </a:pPr>
            <a:r>
              <a:rPr b="0" i="0" lang="en-US" sz="2000" u="none" cap="none" strike="noStrike">
                <a:solidFill>
                  <a:schemeClr val="dk1"/>
                </a:solidFill>
                <a:latin typeface="Montserrat"/>
                <a:ea typeface="Montserrat"/>
                <a:cs typeface="Montserrat"/>
                <a:sym typeface="Montserrat"/>
              </a:rPr>
              <a:t>Ut enim ad </a:t>
            </a:r>
            <a:r>
              <a:rPr b="1" i="0" lang="en-US" sz="2000" u="none" cap="none" strike="noStrike">
                <a:solidFill>
                  <a:schemeClr val="accent2"/>
                </a:solidFill>
                <a:latin typeface="Montserrat"/>
                <a:ea typeface="Montserrat"/>
                <a:cs typeface="Montserrat"/>
                <a:sym typeface="Montserrat"/>
              </a:rPr>
              <a:t>minim veniam</a:t>
            </a:r>
            <a:r>
              <a:rPr b="0" i="0" lang="en-US" sz="2000" u="none" cap="none" strike="noStrike">
                <a:solidFill>
                  <a:schemeClr val="dk1"/>
                </a:solidFill>
                <a:latin typeface="Montserrat"/>
                <a:ea typeface="Montserrat"/>
                <a:cs typeface="Montserrat"/>
                <a:sym typeface="Montserrat"/>
              </a:rPr>
              <a:t>, quis nostrud.</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CCI">
      <a:dk1>
        <a:srgbClr val="000000"/>
      </a:dk1>
      <a:lt1>
        <a:srgbClr val="FFFFFF"/>
      </a:lt1>
      <a:dk2>
        <a:srgbClr val="002F6C"/>
      </a:dk2>
      <a:lt2>
        <a:srgbClr val="E7E6E6"/>
      </a:lt2>
      <a:accent1>
        <a:srgbClr val="17BCBC"/>
      </a:accent1>
      <a:accent2>
        <a:srgbClr val="00838B"/>
      </a:accent2>
      <a:accent3>
        <a:srgbClr val="C3D92E"/>
      </a:accent3>
      <a:accent4>
        <a:srgbClr val="2F83C6"/>
      </a:accent4>
      <a:accent5>
        <a:srgbClr val="004B87"/>
      </a:accent5>
      <a:accent6>
        <a:srgbClr val="898B83"/>
      </a:accent6>
      <a:hlink>
        <a:srgbClr val="2F83C6"/>
      </a:hlink>
      <a:folHlink>
        <a:srgbClr val="0083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