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F92"/>
    <a:srgbClr val="00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>
        <p:scale>
          <a:sx n="125" d="100"/>
          <a:sy n="125" d="100"/>
        </p:scale>
        <p:origin x="5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8448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lack background with words&#10;&#10;Description automatically generated">
            <a:extLst>
              <a:ext uri="{FF2B5EF4-FFF2-40B4-BE49-F238E27FC236}">
                <a16:creationId xmlns:a16="http://schemas.microsoft.com/office/drawing/2014/main" id="{210DAFB2-5CDE-70A0-B67F-04C4E41700F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9869" y="295432"/>
            <a:ext cx="1757836" cy="51270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2BC2A0D-BD28-DFAA-E386-14506DB7149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84295" y="201056"/>
            <a:ext cx="1757836" cy="65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632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EBCBCD6-8749-B5FC-018B-10ADBB8D8733}"/>
              </a:ext>
            </a:extLst>
          </p:cNvPr>
          <p:cNvSpPr txBox="1"/>
          <p:nvPr/>
        </p:nvSpPr>
        <p:spPr>
          <a:xfrm>
            <a:off x="1874873" y="2828835"/>
            <a:ext cx="84422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2F92"/>
                </a:solidFill>
                <a:latin typeface="Montserrat" pitchFamily="2" charset="77"/>
              </a:rPr>
              <a:t>NOTE:</a:t>
            </a:r>
          </a:p>
          <a:p>
            <a:pPr algn="ctr"/>
            <a:r>
              <a:rPr lang="en-US" sz="2400" b="1" dirty="0">
                <a:solidFill>
                  <a:srgbClr val="FF2F92"/>
                </a:solidFill>
                <a:latin typeface="Montserrat" pitchFamily="2" charset="77"/>
              </a:rPr>
              <a:t>One (1) Slide per presentation. </a:t>
            </a:r>
          </a:p>
          <a:p>
            <a:pPr algn="ctr"/>
            <a:r>
              <a:rPr lang="en-US" sz="2400" dirty="0">
                <a:solidFill>
                  <a:srgbClr val="FF2F92"/>
                </a:solidFill>
                <a:latin typeface="Montserrat" pitchFamily="2" charset="77"/>
              </a:rPr>
              <a:t>Any additional slides will be removed.</a:t>
            </a:r>
          </a:p>
        </p:txBody>
      </p:sp>
    </p:spTree>
    <p:extLst>
      <p:ext uri="{BB962C8B-B14F-4D97-AF65-F5344CB8AC3E}">
        <p14:creationId xmlns:p14="http://schemas.microsoft.com/office/powerpoint/2010/main" val="3915719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17</Words>
  <Application>Microsoft Macintosh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Horwich, Kate</dc:creator>
  <cp:lastModifiedBy>Horwich, Kate</cp:lastModifiedBy>
  <cp:revision>2</cp:revision>
  <dcterms:created xsi:type="dcterms:W3CDTF">2025-01-22T20:52:47Z</dcterms:created>
  <dcterms:modified xsi:type="dcterms:W3CDTF">2025-01-22T21:07:59Z</dcterms:modified>
</cp:coreProperties>
</file>