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3"/>
  </p:notesMasterIdLst>
  <p:sldIdLst>
    <p:sldId id="259" r:id="rId2"/>
  </p:sldIdLst>
  <p:sldSz cx="12192000" cy="6858000"/>
  <p:notesSz cx="6858000" cy="9144000"/>
  <p:embeddedFontLst>
    <p:embeddedFont>
      <p:font typeface="Montserrat" pitchFamily="2" charset="77"/>
      <p:regular r:id="rId4"/>
      <p:bold r:id="rId5"/>
      <p:italic r:id="rId6"/>
      <p:boldItalic r:id="rId7"/>
    </p:embeddedFont>
    <p:embeddedFont>
      <p:font typeface="Montserrat Light" panose="020F0302020204030204" pitchFamily="34" charset="0"/>
      <p:regular r:id="rId8"/>
      <p:italic r:id="rId9"/>
    </p:embeddedFont>
    <p:embeddedFont>
      <p:font typeface="Montserrat Medium" panose="020F050202020403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112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4" roundtripDataSignature="AMtx7mi1Den4n9Kd5rMmWB6IT4kCvZVw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>
        <p:guide orient="horz" pos="720"/>
        <p:guide pos="211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6" Type="http://schemas.openxmlformats.org/officeDocument/2006/relationships/viewProps" Target="view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74" Type="http://customschemas.google.com/relationships/presentationmetadata" Target="metadata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78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7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re-Event Slide">
  <p:cSld name="1_Pre-Event Slide">
    <p:bg>
      <p:bgPr>
        <a:solidFill>
          <a:srgbClr val="17BCBC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 descr="A colorful circle and a black background&#10;&#10;Description automatically generated with medium confidenc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5934" y="2546037"/>
            <a:ext cx="6000131" cy="1765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36577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Pre-Event Slide">
  <p:cSld name="3_Pre-Event Slide">
    <p:bg>
      <p:bgPr>
        <a:gradFill>
          <a:gsLst>
            <a:gs pos="0">
              <a:schemeClr val="accent1"/>
            </a:gs>
            <a:gs pos="28000">
              <a:schemeClr val="accent1"/>
            </a:gs>
            <a:gs pos="100000">
              <a:schemeClr val="accent2"/>
            </a:gs>
          </a:gsLst>
          <a:lin ang="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3"/>
          <p:cNvPicPr preferRelativeResize="0"/>
          <p:nvPr/>
        </p:nvPicPr>
        <p:blipFill rotWithShape="1">
          <a:blip r:embed="rId2">
            <a:alphaModFix amt="25000"/>
          </a:blip>
          <a:srcRect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5934" y="2546037"/>
            <a:ext cx="6000131" cy="1765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3423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IGHT Title Slide">
  <p:cSld name="1_LIGHT Title Slid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/>
          <p:nvPr/>
        </p:nvSpPr>
        <p:spPr>
          <a:xfrm flipH="1">
            <a:off x="39" y="1"/>
            <a:ext cx="501000" cy="1615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5"/>
          <p:cNvSpPr/>
          <p:nvPr/>
        </p:nvSpPr>
        <p:spPr>
          <a:xfrm>
            <a:off x="0" y="1615858"/>
            <a:ext cx="501000" cy="52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25;p15">
            <a:extLst>
              <a:ext uri="{FF2B5EF4-FFF2-40B4-BE49-F238E27FC236}">
                <a16:creationId xmlns:a16="http://schemas.microsoft.com/office/drawing/2014/main" id="{A6E723F8-DB6F-D718-4BB2-5A93AF8C1868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45435" y="242529"/>
            <a:ext cx="1749287" cy="510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4417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">
  <p:cSld name="Content Slide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/>
        </p:nvSpPr>
        <p:spPr>
          <a:xfrm>
            <a:off x="887893" y="6594958"/>
            <a:ext cx="1675072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cyberinitiative.org</a:t>
            </a:r>
            <a:endParaRPr sz="1000" b="0" i="0" u="none" strike="noStrike" cap="non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3" name="Google Shape;43;p10"/>
          <p:cNvSpPr txBox="1"/>
          <p:nvPr/>
        </p:nvSpPr>
        <p:spPr>
          <a:xfrm>
            <a:off x="172277" y="6489339"/>
            <a:ext cx="54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9583027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Title Slide">
  <p:cSld name="White Title Slide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5129" y="306569"/>
            <a:ext cx="1621101" cy="473089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5"/>
          <p:cNvSpPr/>
          <p:nvPr/>
        </p:nvSpPr>
        <p:spPr>
          <a:xfrm flipH="1">
            <a:off x="-2" y="1"/>
            <a:ext cx="501041" cy="161585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5"/>
          <p:cNvSpPr/>
          <p:nvPr/>
        </p:nvSpPr>
        <p:spPr>
          <a:xfrm>
            <a:off x="0" y="1615858"/>
            <a:ext cx="501041" cy="52400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5"/>
          <p:cNvSpPr txBox="1">
            <a:spLocks noGrp="1"/>
          </p:cNvSpPr>
          <p:nvPr>
            <p:ph type="body" idx="1"/>
          </p:nvPr>
        </p:nvSpPr>
        <p:spPr>
          <a:xfrm>
            <a:off x="914400" y="4002370"/>
            <a:ext cx="10621450" cy="66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5"/>
          <p:cNvSpPr txBox="1"/>
          <p:nvPr/>
        </p:nvSpPr>
        <p:spPr>
          <a:xfrm>
            <a:off x="8957733" y="5892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2"/>
          </p:nvPr>
        </p:nvSpPr>
        <p:spPr>
          <a:xfrm>
            <a:off x="914399" y="5300569"/>
            <a:ext cx="6316133" cy="1004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3"/>
          </p:nvPr>
        </p:nvSpPr>
        <p:spPr>
          <a:xfrm>
            <a:off x="7643890" y="5682028"/>
            <a:ext cx="3892473" cy="609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title"/>
          </p:nvPr>
        </p:nvSpPr>
        <p:spPr>
          <a:xfrm>
            <a:off x="914399" y="1828800"/>
            <a:ext cx="10515600" cy="1994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7200"/>
              <a:buFont typeface="Montserrat Medium"/>
              <a:buNone/>
              <a:defRPr sz="7200" b="0" i="0" u="none" strike="noStrike" cap="none">
                <a:solidFill>
                  <a:schemeClr val="accent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869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9273209" y="63696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731883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82" r:id="rId4"/>
    <p:sldLayoutId id="214748369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"/>
          <p:cNvSpPr txBox="1">
            <a:spLocks noGrp="1"/>
          </p:cNvSpPr>
          <p:nvPr>
            <p:ph type="body" idx="3"/>
          </p:nvPr>
        </p:nvSpPr>
        <p:spPr>
          <a:xfrm>
            <a:off x="8104181" y="6417135"/>
            <a:ext cx="3892473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</a:pPr>
            <a:r>
              <a:rPr lang="en-US" dirty="0"/>
              <a:t>[Name]</a:t>
            </a:r>
          </a:p>
        </p:txBody>
      </p:sp>
      <p:sp>
        <p:nvSpPr>
          <p:cNvPr id="93" name="Google Shape;93;p4"/>
          <p:cNvSpPr txBox="1"/>
          <p:nvPr/>
        </p:nvSpPr>
        <p:spPr>
          <a:xfrm>
            <a:off x="4216400" y="2150533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CI">
      <a:dk1>
        <a:srgbClr val="000000"/>
      </a:dk1>
      <a:lt1>
        <a:srgbClr val="FFFFFF"/>
      </a:lt1>
      <a:dk2>
        <a:srgbClr val="002F6C"/>
      </a:dk2>
      <a:lt2>
        <a:srgbClr val="E7E6E6"/>
      </a:lt2>
      <a:accent1>
        <a:srgbClr val="17BCBC"/>
      </a:accent1>
      <a:accent2>
        <a:srgbClr val="00838B"/>
      </a:accent2>
      <a:accent3>
        <a:srgbClr val="C3D92E"/>
      </a:accent3>
      <a:accent4>
        <a:srgbClr val="2F83C6"/>
      </a:accent4>
      <a:accent5>
        <a:srgbClr val="004B87"/>
      </a:accent5>
      <a:accent6>
        <a:srgbClr val="898B83"/>
      </a:accent6>
      <a:hlink>
        <a:srgbClr val="2F83C6"/>
      </a:hlink>
      <a:folHlink>
        <a:srgbClr val="0083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5088</TotalTime>
  <Words>3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Montserrat Medium</vt:lpstr>
      <vt:lpstr>Calibri</vt:lpstr>
      <vt:lpstr>Montserrat</vt:lpstr>
      <vt:lpstr>Montserrat Light</vt:lpstr>
      <vt:lpstr>Arial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Horwich, Kate</cp:lastModifiedBy>
  <cp:revision>115</cp:revision>
  <dcterms:created xsi:type="dcterms:W3CDTF">2021-08-30T18:39:54Z</dcterms:created>
  <dcterms:modified xsi:type="dcterms:W3CDTF">2024-10-18T14:20:02Z</dcterms:modified>
</cp:coreProperties>
</file>