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43891200" cy="32918400"/>
  <p:notesSz cx="6858000" cy="9144000"/>
  <p:embeddedFontLst>
    <p:embeddedFont>
      <p:font typeface="Montserrat" panose="00000500000000000000" pitchFamily="2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4" d="100"/>
          <a:sy n="24" d="100"/>
        </p:scale>
        <p:origin x="1896" y="187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21cdd2763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121cdd2763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496200" y="4765280"/>
            <a:ext cx="40899000" cy="13137000"/>
          </a:xfrm>
          <a:prstGeom prst="rect">
            <a:avLst/>
          </a:prstGeom>
        </p:spPr>
        <p:txBody>
          <a:bodyPr spcFirstLastPara="1" wrap="square" lIns="438850" tIns="438850" rIns="438850" bIns="4388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5000"/>
              <a:buNone/>
              <a:defRPr sz="2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25000"/>
              <a:buNone/>
              <a:defRPr sz="25000"/>
            </a:lvl2pPr>
            <a:lvl3pPr lvl="2" algn="ctr">
              <a:spcBef>
                <a:spcPts val="0"/>
              </a:spcBef>
              <a:spcAft>
                <a:spcPts val="0"/>
              </a:spcAft>
              <a:buSzPts val="25000"/>
              <a:buNone/>
              <a:defRPr sz="25000"/>
            </a:lvl3pPr>
            <a:lvl4pPr lvl="3" algn="ctr">
              <a:spcBef>
                <a:spcPts val="0"/>
              </a:spcBef>
              <a:spcAft>
                <a:spcPts val="0"/>
              </a:spcAft>
              <a:buSzPts val="25000"/>
              <a:buNone/>
              <a:defRPr sz="25000"/>
            </a:lvl4pPr>
            <a:lvl5pPr lvl="4" algn="ctr">
              <a:spcBef>
                <a:spcPts val="0"/>
              </a:spcBef>
              <a:spcAft>
                <a:spcPts val="0"/>
              </a:spcAft>
              <a:buSzPts val="25000"/>
              <a:buNone/>
              <a:defRPr sz="25000"/>
            </a:lvl5pPr>
            <a:lvl6pPr lvl="5" algn="ctr">
              <a:spcBef>
                <a:spcPts val="0"/>
              </a:spcBef>
              <a:spcAft>
                <a:spcPts val="0"/>
              </a:spcAft>
              <a:buSzPts val="25000"/>
              <a:buNone/>
              <a:defRPr sz="25000"/>
            </a:lvl6pPr>
            <a:lvl7pPr lvl="6" algn="ctr">
              <a:spcBef>
                <a:spcPts val="0"/>
              </a:spcBef>
              <a:spcAft>
                <a:spcPts val="0"/>
              </a:spcAft>
              <a:buSzPts val="25000"/>
              <a:buNone/>
              <a:defRPr sz="25000"/>
            </a:lvl7pPr>
            <a:lvl8pPr lvl="7" algn="ctr">
              <a:spcBef>
                <a:spcPts val="0"/>
              </a:spcBef>
              <a:spcAft>
                <a:spcPts val="0"/>
              </a:spcAft>
              <a:buSzPts val="25000"/>
              <a:buNone/>
              <a:defRPr sz="25000"/>
            </a:lvl8pPr>
            <a:lvl9pPr lvl="8" algn="ctr">
              <a:spcBef>
                <a:spcPts val="0"/>
              </a:spcBef>
              <a:spcAft>
                <a:spcPts val="0"/>
              </a:spcAft>
              <a:buSzPts val="25000"/>
              <a:buNone/>
              <a:defRPr sz="250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496160" y="18138400"/>
            <a:ext cx="40899000" cy="5073000"/>
          </a:xfrm>
          <a:prstGeom prst="rect">
            <a:avLst/>
          </a:prstGeom>
        </p:spPr>
        <p:txBody>
          <a:bodyPr spcFirstLastPara="1" wrap="square" lIns="438850" tIns="438850" rIns="438850" bIns="4388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400"/>
              <a:buNone/>
              <a:defRPr sz="13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400"/>
              <a:buNone/>
              <a:defRPr sz="13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400"/>
              <a:buNone/>
              <a:defRPr sz="13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400"/>
              <a:buNone/>
              <a:defRPr sz="13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400"/>
              <a:buNone/>
              <a:defRPr sz="13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400"/>
              <a:buNone/>
              <a:defRPr sz="13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400"/>
              <a:buNone/>
              <a:defRPr sz="13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400"/>
              <a:buNone/>
              <a:defRPr sz="13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400"/>
              <a:buNone/>
              <a:defRPr sz="134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40667798" y="29844587"/>
            <a:ext cx="2633700" cy="2518500"/>
          </a:xfrm>
          <a:prstGeom prst="rect">
            <a:avLst/>
          </a:prstGeom>
        </p:spPr>
        <p:txBody>
          <a:bodyPr spcFirstLastPara="1" wrap="square" lIns="438850" tIns="438850" rIns="438850" bIns="4388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496160" y="7079200"/>
            <a:ext cx="40899000" cy="12567000"/>
          </a:xfrm>
          <a:prstGeom prst="rect">
            <a:avLst/>
          </a:prstGeom>
        </p:spPr>
        <p:txBody>
          <a:bodyPr spcFirstLastPara="1" wrap="square" lIns="438850" tIns="438850" rIns="438850" bIns="4388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7600"/>
              <a:buNone/>
              <a:defRPr sz="57600"/>
            </a:lvl1pPr>
            <a:lvl2pPr lvl="1" algn="ctr">
              <a:spcBef>
                <a:spcPts val="0"/>
              </a:spcBef>
              <a:spcAft>
                <a:spcPts val="0"/>
              </a:spcAft>
              <a:buSzPts val="57600"/>
              <a:buNone/>
              <a:defRPr sz="57600"/>
            </a:lvl2pPr>
            <a:lvl3pPr lvl="2" algn="ctr">
              <a:spcBef>
                <a:spcPts val="0"/>
              </a:spcBef>
              <a:spcAft>
                <a:spcPts val="0"/>
              </a:spcAft>
              <a:buSzPts val="57600"/>
              <a:buNone/>
              <a:defRPr sz="57600"/>
            </a:lvl3pPr>
            <a:lvl4pPr lvl="3" algn="ctr">
              <a:spcBef>
                <a:spcPts val="0"/>
              </a:spcBef>
              <a:spcAft>
                <a:spcPts val="0"/>
              </a:spcAft>
              <a:buSzPts val="57600"/>
              <a:buNone/>
              <a:defRPr sz="57600"/>
            </a:lvl4pPr>
            <a:lvl5pPr lvl="4" algn="ctr">
              <a:spcBef>
                <a:spcPts val="0"/>
              </a:spcBef>
              <a:spcAft>
                <a:spcPts val="0"/>
              </a:spcAft>
              <a:buSzPts val="57600"/>
              <a:buNone/>
              <a:defRPr sz="57600"/>
            </a:lvl5pPr>
            <a:lvl6pPr lvl="5" algn="ctr">
              <a:spcBef>
                <a:spcPts val="0"/>
              </a:spcBef>
              <a:spcAft>
                <a:spcPts val="0"/>
              </a:spcAft>
              <a:buSzPts val="57600"/>
              <a:buNone/>
              <a:defRPr sz="57600"/>
            </a:lvl6pPr>
            <a:lvl7pPr lvl="6" algn="ctr">
              <a:spcBef>
                <a:spcPts val="0"/>
              </a:spcBef>
              <a:spcAft>
                <a:spcPts val="0"/>
              </a:spcAft>
              <a:buSzPts val="57600"/>
              <a:buNone/>
              <a:defRPr sz="57600"/>
            </a:lvl7pPr>
            <a:lvl8pPr lvl="7" algn="ctr">
              <a:spcBef>
                <a:spcPts val="0"/>
              </a:spcBef>
              <a:spcAft>
                <a:spcPts val="0"/>
              </a:spcAft>
              <a:buSzPts val="57600"/>
              <a:buNone/>
              <a:defRPr sz="57600"/>
            </a:lvl8pPr>
            <a:lvl9pPr lvl="8" algn="ctr">
              <a:spcBef>
                <a:spcPts val="0"/>
              </a:spcBef>
              <a:spcAft>
                <a:spcPts val="0"/>
              </a:spcAft>
              <a:buSzPts val="57600"/>
              <a:buNone/>
              <a:defRPr sz="576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496160" y="20174240"/>
            <a:ext cx="40899000" cy="8324700"/>
          </a:xfrm>
          <a:prstGeom prst="rect">
            <a:avLst/>
          </a:prstGeom>
        </p:spPr>
        <p:txBody>
          <a:bodyPr spcFirstLastPara="1" wrap="square" lIns="438850" tIns="438850" rIns="438850" bIns="438850" anchor="t" anchorCtr="0">
            <a:normAutofit/>
          </a:bodyPr>
          <a:lstStyle>
            <a:lvl1pPr marL="457200" lvl="0" indent="-774700" algn="ctr">
              <a:spcBef>
                <a:spcPts val="0"/>
              </a:spcBef>
              <a:spcAft>
                <a:spcPts val="0"/>
              </a:spcAft>
              <a:buSzPts val="8600"/>
              <a:buChar char="●"/>
              <a:defRPr/>
            </a:lvl1pPr>
            <a:lvl2pPr marL="914400" lvl="1" indent="-654050" algn="ctr">
              <a:spcBef>
                <a:spcPts val="0"/>
              </a:spcBef>
              <a:spcAft>
                <a:spcPts val="0"/>
              </a:spcAft>
              <a:buSzPts val="6700"/>
              <a:buChar char="○"/>
              <a:defRPr/>
            </a:lvl2pPr>
            <a:lvl3pPr marL="1371600" lvl="2" indent="-654050" algn="ctr">
              <a:spcBef>
                <a:spcPts val="0"/>
              </a:spcBef>
              <a:spcAft>
                <a:spcPts val="0"/>
              </a:spcAft>
              <a:buSzPts val="6700"/>
              <a:buChar char="■"/>
              <a:defRPr/>
            </a:lvl3pPr>
            <a:lvl4pPr marL="1828800" lvl="3" indent="-654050" algn="ctr">
              <a:spcBef>
                <a:spcPts val="0"/>
              </a:spcBef>
              <a:spcAft>
                <a:spcPts val="0"/>
              </a:spcAft>
              <a:buSzPts val="6700"/>
              <a:buChar char="●"/>
              <a:defRPr/>
            </a:lvl4pPr>
            <a:lvl5pPr marL="2286000" lvl="4" indent="-654050" algn="ctr">
              <a:spcBef>
                <a:spcPts val="0"/>
              </a:spcBef>
              <a:spcAft>
                <a:spcPts val="0"/>
              </a:spcAft>
              <a:buSzPts val="6700"/>
              <a:buChar char="○"/>
              <a:defRPr/>
            </a:lvl5pPr>
            <a:lvl6pPr marL="2743200" lvl="5" indent="-654050" algn="ctr">
              <a:spcBef>
                <a:spcPts val="0"/>
              </a:spcBef>
              <a:spcAft>
                <a:spcPts val="0"/>
              </a:spcAft>
              <a:buSzPts val="6700"/>
              <a:buChar char="■"/>
              <a:defRPr/>
            </a:lvl6pPr>
            <a:lvl7pPr marL="3200400" lvl="6" indent="-654050" algn="ctr">
              <a:spcBef>
                <a:spcPts val="0"/>
              </a:spcBef>
              <a:spcAft>
                <a:spcPts val="0"/>
              </a:spcAft>
              <a:buSzPts val="6700"/>
              <a:buChar char="●"/>
              <a:defRPr/>
            </a:lvl7pPr>
            <a:lvl8pPr marL="3657600" lvl="7" indent="-654050" algn="ctr">
              <a:spcBef>
                <a:spcPts val="0"/>
              </a:spcBef>
              <a:spcAft>
                <a:spcPts val="0"/>
              </a:spcAft>
              <a:buSzPts val="6700"/>
              <a:buChar char="○"/>
              <a:defRPr/>
            </a:lvl8pPr>
            <a:lvl9pPr marL="4114800" lvl="8" indent="-654050" algn="ctr">
              <a:spcBef>
                <a:spcPts val="0"/>
              </a:spcBef>
              <a:spcAft>
                <a:spcPts val="0"/>
              </a:spcAft>
              <a:buSzPts val="6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40667798" y="29844587"/>
            <a:ext cx="2633700" cy="2518500"/>
          </a:xfrm>
          <a:prstGeom prst="rect">
            <a:avLst/>
          </a:prstGeom>
        </p:spPr>
        <p:txBody>
          <a:bodyPr spcFirstLastPara="1" wrap="square" lIns="438850" tIns="438850" rIns="438850" bIns="4388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40667798" y="29844587"/>
            <a:ext cx="2633700" cy="2518500"/>
          </a:xfrm>
          <a:prstGeom prst="rect">
            <a:avLst/>
          </a:prstGeom>
        </p:spPr>
        <p:txBody>
          <a:bodyPr spcFirstLastPara="1" wrap="square" lIns="438850" tIns="438850" rIns="438850" bIns="4388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496160" y="13765440"/>
            <a:ext cx="40899000" cy="5387100"/>
          </a:xfrm>
          <a:prstGeom prst="rect">
            <a:avLst/>
          </a:prstGeom>
        </p:spPr>
        <p:txBody>
          <a:bodyPr spcFirstLastPara="1" wrap="square" lIns="438850" tIns="438850" rIns="438850" bIns="4388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40667798" y="29844587"/>
            <a:ext cx="2633700" cy="2518500"/>
          </a:xfrm>
          <a:prstGeom prst="rect">
            <a:avLst/>
          </a:prstGeom>
        </p:spPr>
        <p:txBody>
          <a:bodyPr spcFirstLastPara="1" wrap="square" lIns="438850" tIns="438850" rIns="438850" bIns="4388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496160" y="2848160"/>
            <a:ext cx="40899000" cy="3664800"/>
          </a:xfrm>
          <a:prstGeom prst="rect">
            <a:avLst/>
          </a:prstGeom>
        </p:spPr>
        <p:txBody>
          <a:bodyPr spcFirstLastPara="1" wrap="square" lIns="438850" tIns="438850" rIns="438850" bIns="4388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496160" y="7375840"/>
            <a:ext cx="40899000" cy="21864900"/>
          </a:xfrm>
          <a:prstGeom prst="rect">
            <a:avLst/>
          </a:prstGeom>
        </p:spPr>
        <p:txBody>
          <a:bodyPr spcFirstLastPara="1" wrap="square" lIns="438850" tIns="438850" rIns="438850" bIns="438850" anchor="t" anchorCtr="0">
            <a:normAutofit/>
          </a:bodyPr>
          <a:lstStyle>
            <a:lvl1pPr marL="457200" lvl="0" indent="-774700">
              <a:spcBef>
                <a:spcPts val="0"/>
              </a:spcBef>
              <a:spcAft>
                <a:spcPts val="0"/>
              </a:spcAft>
              <a:buSzPts val="8600"/>
              <a:buChar char="●"/>
              <a:defRPr/>
            </a:lvl1pPr>
            <a:lvl2pPr marL="914400" lvl="1" indent="-654050">
              <a:spcBef>
                <a:spcPts val="0"/>
              </a:spcBef>
              <a:spcAft>
                <a:spcPts val="0"/>
              </a:spcAft>
              <a:buSzPts val="6700"/>
              <a:buChar char="○"/>
              <a:defRPr/>
            </a:lvl2pPr>
            <a:lvl3pPr marL="1371600" lvl="2" indent="-654050">
              <a:spcBef>
                <a:spcPts val="0"/>
              </a:spcBef>
              <a:spcAft>
                <a:spcPts val="0"/>
              </a:spcAft>
              <a:buSzPts val="6700"/>
              <a:buChar char="■"/>
              <a:defRPr/>
            </a:lvl3pPr>
            <a:lvl4pPr marL="1828800" lvl="3" indent="-654050">
              <a:spcBef>
                <a:spcPts val="0"/>
              </a:spcBef>
              <a:spcAft>
                <a:spcPts val="0"/>
              </a:spcAft>
              <a:buSzPts val="6700"/>
              <a:buChar char="●"/>
              <a:defRPr/>
            </a:lvl4pPr>
            <a:lvl5pPr marL="2286000" lvl="4" indent="-654050">
              <a:spcBef>
                <a:spcPts val="0"/>
              </a:spcBef>
              <a:spcAft>
                <a:spcPts val="0"/>
              </a:spcAft>
              <a:buSzPts val="6700"/>
              <a:buChar char="○"/>
              <a:defRPr/>
            </a:lvl5pPr>
            <a:lvl6pPr marL="2743200" lvl="5" indent="-654050">
              <a:spcBef>
                <a:spcPts val="0"/>
              </a:spcBef>
              <a:spcAft>
                <a:spcPts val="0"/>
              </a:spcAft>
              <a:buSzPts val="6700"/>
              <a:buChar char="■"/>
              <a:defRPr/>
            </a:lvl6pPr>
            <a:lvl7pPr marL="3200400" lvl="6" indent="-654050">
              <a:spcBef>
                <a:spcPts val="0"/>
              </a:spcBef>
              <a:spcAft>
                <a:spcPts val="0"/>
              </a:spcAft>
              <a:buSzPts val="6700"/>
              <a:buChar char="●"/>
              <a:defRPr/>
            </a:lvl7pPr>
            <a:lvl8pPr marL="3657600" lvl="7" indent="-654050">
              <a:spcBef>
                <a:spcPts val="0"/>
              </a:spcBef>
              <a:spcAft>
                <a:spcPts val="0"/>
              </a:spcAft>
              <a:buSzPts val="6700"/>
              <a:buChar char="○"/>
              <a:defRPr/>
            </a:lvl8pPr>
            <a:lvl9pPr marL="4114800" lvl="8" indent="-654050">
              <a:spcBef>
                <a:spcPts val="0"/>
              </a:spcBef>
              <a:spcAft>
                <a:spcPts val="0"/>
              </a:spcAft>
              <a:buSzPts val="6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40667798" y="29844587"/>
            <a:ext cx="2633700" cy="2518500"/>
          </a:xfrm>
          <a:prstGeom prst="rect">
            <a:avLst/>
          </a:prstGeom>
        </p:spPr>
        <p:txBody>
          <a:bodyPr spcFirstLastPara="1" wrap="square" lIns="438850" tIns="438850" rIns="438850" bIns="4388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496160" y="2848160"/>
            <a:ext cx="40899000" cy="3664800"/>
          </a:xfrm>
          <a:prstGeom prst="rect">
            <a:avLst/>
          </a:prstGeom>
        </p:spPr>
        <p:txBody>
          <a:bodyPr spcFirstLastPara="1" wrap="square" lIns="438850" tIns="438850" rIns="438850" bIns="4388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496160" y="7375840"/>
            <a:ext cx="19199400" cy="21864900"/>
          </a:xfrm>
          <a:prstGeom prst="rect">
            <a:avLst/>
          </a:prstGeom>
        </p:spPr>
        <p:txBody>
          <a:bodyPr spcFirstLastPara="1" wrap="square" lIns="438850" tIns="438850" rIns="438850" bIns="438850" anchor="t" anchorCtr="0">
            <a:normAutofit/>
          </a:bodyPr>
          <a:lstStyle>
            <a:lvl1pPr marL="457200" lvl="0" indent="-654050">
              <a:spcBef>
                <a:spcPts val="0"/>
              </a:spcBef>
              <a:spcAft>
                <a:spcPts val="0"/>
              </a:spcAft>
              <a:buSzPts val="6700"/>
              <a:buChar char="●"/>
              <a:defRPr sz="6700"/>
            </a:lvl1pPr>
            <a:lvl2pPr marL="914400" lvl="1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 sz="5800"/>
            </a:lvl2pPr>
            <a:lvl3pPr marL="1371600" lvl="2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 sz="5800"/>
            </a:lvl3pPr>
            <a:lvl4pPr marL="1828800" lvl="3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 sz="5800"/>
            </a:lvl4pPr>
            <a:lvl5pPr marL="2286000" lvl="4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 sz="5800"/>
            </a:lvl5pPr>
            <a:lvl6pPr marL="2743200" lvl="5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 sz="5800"/>
            </a:lvl6pPr>
            <a:lvl7pPr marL="3200400" lvl="6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 sz="5800"/>
            </a:lvl7pPr>
            <a:lvl8pPr marL="3657600" lvl="7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 sz="5800"/>
            </a:lvl8pPr>
            <a:lvl9pPr marL="4114800" lvl="8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 sz="58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23195520" y="7375840"/>
            <a:ext cx="19199400" cy="21864900"/>
          </a:xfrm>
          <a:prstGeom prst="rect">
            <a:avLst/>
          </a:prstGeom>
        </p:spPr>
        <p:txBody>
          <a:bodyPr spcFirstLastPara="1" wrap="square" lIns="438850" tIns="438850" rIns="438850" bIns="438850" anchor="t" anchorCtr="0">
            <a:normAutofit/>
          </a:bodyPr>
          <a:lstStyle>
            <a:lvl1pPr marL="457200" lvl="0" indent="-654050">
              <a:spcBef>
                <a:spcPts val="0"/>
              </a:spcBef>
              <a:spcAft>
                <a:spcPts val="0"/>
              </a:spcAft>
              <a:buSzPts val="6700"/>
              <a:buChar char="●"/>
              <a:defRPr sz="6700"/>
            </a:lvl1pPr>
            <a:lvl2pPr marL="914400" lvl="1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 sz="5800"/>
            </a:lvl2pPr>
            <a:lvl3pPr marL="1371600" lvl="2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 sz="5800"/>
            </a:lvl3pPr>
            <a:lvl4pPr marL="1828800" lvl="3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 sz="5800"/>
            </a:lvl4pPr>
            <a:lvl5pPr marL="2286000" lvl="4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 sz="5800"/>
            </a:lvl5pPr>
            <a:lvl6pPr marL="2743200" lvl="5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 sz="5800"/>
            </a:lvl6pPr>
            <a:lvl7pPr marL="3200400" lvl="6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 sz="5800"/>
            </a:lvl7pPr>
            <a:lvl8pPr marL="3657600" lvl="7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 sz="5800"/>
            </a:lvl8pPr>
            <a:lvl9pPr marL="4114800" lvl="8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 sz="58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40667798" y="29844587"/>
            <a:ext cx="2633700" cy="2518500"/>
          </a:xfrm>
          <a:prstGeom prst="rect">
            <a:avLst/>
          </a:prstGeom>
        </p:spPr>
        <p:txBody>
          <a:bodyPr spcFirstLastPara="1" wrap="square" lIns="438850" tIns="438850" rIns="438850" bIns="4388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496160" y="2848160"/>
            <a:ext cx="40899000" cy="3664800"/>
          </a:xfrm>
          <a:prstGeom prst="rect">
            <a:avLst/>
          </a:prstGeom>
        </p:spPr>
        <p:txBody>
          <a:bodyPr spcFirstLastPara="1" wrap="square" lIns="438850" tIns="438850" rIns="438850" bIns="4388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40667798" y="29844587"/>
            <a:ext cx="2633700" cy="2518500"/>
          </a:xfrm>
          <a:prstGeom prst="rect">
            <a:avLst/>
          </a:prstGeom>
        </p:spPr>
        <p:txBody>
          <a:bodyPr spcFirstLastPara="1" wrap="square" lIns="438850" tIns="438850" rIns="438850" bIns="4388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496160" y="3555840"/>
            <a:ext cx="13478400" cy="4836900"/>
          </a:xfrm>
          <a:prstGeom prst="rect">
            <a:avLst/>
          </a:prstGeom>
        </p:spPr>
        <p:txBody>
          <a:bodyPr spcFirstLastPara="1" wrap="square" lIns="438850" tIns="438850" rIns="438850" bIns="43885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500"/>
              <a:buNone/>
              <a:defRPr sz="11500"/>
            </a:lvl1pPr>
            <a:lvl2pPr lvl="1">
              <a:spcBef>
                <a:spcPts val="0"/>
              </a:spcBef>
              <a:spcAft>
                <a:spcPts val="0"/>
              </a:spcAft>
              <a:buSzPts val="11500"/>
              <a:buNone/>
              <a:defRPr sz="11500"/>
            </a:lvl2pPr>
            <a:lvl3pPr lvl="2">
              <a:spcBef>
                <a:spcPts val="0"/>
              </a:spcBef>
              <a:spcAft>
                <a:spcPts val="0"/>
              </a:spcAft>
              <a:buSzPts val="11500"/>
              <a:buNone/>
              <a:defRPr sz="11500"/>
            </a:lvl3pPr>
            <a:lvl4pPr lvl="3">
              <a:spcBef>
                <a:spcPts val="0"/>
              </a:spcBef>
              <a:spcAft>
                <a:spcPts val="0"/>
              </a:spcAft>
              <a:buSzPts val="11500"/>
              <a:buNone/>
              <a:defRPr sz="11500"/>
            </a:lvl4pPr>
            <a:lvl5pPr lvl="4">
              <a:spcBef>
                <a:spcPts val="0"/>
              </a:spcBef>
              <a:spcAft>
                <a:spcPts val="0"/>
              </a:spcAft>
              <a:buSzPts val="11500"/>
              <a:buNone/>
              <a:defRPr sz="11500"/>
            </a:lvl5pPr>
            <a:lvl6pPr lvl="5">
              <a:spcBef>
                <a:spcPts val="0"/>
              </a:spcBef>
              <a:spcAft>
                <a:spcPts val="0"/>
              </a:spcAft>
              <a:buSzPts val="11500"/>
              <a:buNone/>
              <a:defRPr sz="11500"/>
            </a:lvl6pPr>
            <a:lvl7pPr lvl="6">
              <a:spcBef>
                <a:spcPts val="0"/>
              </a:spcBef>
              <a:spcAft>
                <a:spcPts val="0"/>
              </a:spcAft>
              <a:buSzPts val="11500"/>
              <a:buNone/>
              <a:defRPr sz="11500"/>
            </a:lvl7pPr>
            <a:lvl8pPr lvl="7">
              <a:spcBef>
                <a:spcPts val="0"/>
              </a:spcBef>
              <a:spcAft>
                <a:spcPts val="0"/>
              </a:spcAft>
              <a:buSzPts val="11500"/>
              <a:buNone/>
              <a:defRPr sz="11500"/>
            </a:lvl8pPr>
            <a:lvl9pPr lvl="8">
              <a:spcBef>
                <a:spcPts val="0"/>
              </a:spcBef>
              <a:spcAft>
                <a:spcPts val="0"/>
              </a:spcAft>
              <a:buSzPts val="11500"/>
              <a:buNone/>
              <a:defRPr sz="115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496160" y="8893440"/>
            <a:ext cx="13478400" cy="20348700"/>
          </a:xfrm>
          <a:prstGeom prst="rect">
            <a:avLst/>
          </a:prstGeom>
        </p:spPr>
        <p:txBody>
          <a:bodyPr spcFirstLastPara="1" wrap="square" lIns="438850" tIns="438850" rIns="438850" bIns="438850" anchor="t" anchorCtr="0">
            <a:normAutofit/>
          </a:bodyPr>
          <a:lstStyle>
            <a:lvl1pPr marL="457200" lvl="0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 sz="5800"/>
            </a:lvl1pPr>
            <a:lvl2pPr marL="914400" lvl="1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 sz="5800"/>
            </a:lvl2pPr>
            <a:lvl3pPr marL="1371600" lvl="2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 sz="5800"/>
            </a:lvl3pPr>
            <a:lvl4pPr marL="1828800" lvl="3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 sz="5800"/>
            </a:lvl4pPr>
            <a:lvl5pPr marL="2286000" lvl="4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 sz="5800"/>
            </a:lvl5pPr>
            <a:lvl6pPr marL="2743200" lvl="5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 sz="5800"/>
            </a:lvl6pPr>
            <a:lvl7pPr marL="3200400" lvl="6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 sz="5800"/>
            </a:lvl7pPr>
            <a:lvl8pPr marL="3657600" lvl="7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 sz="5800"/>
            </a:lvl8pPr>
            <a:lvl9pPr marL="4114800" lvl="8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 sz="58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40667798" y="29844587"/>
            <a:ext cx="2633700" cy="2518500"/>
          </a:xfrm>
          <a:prstGeom prst="rect">
            <a:avLst/>
          </a:prstGeom>
        </p:spPr>
        <p:txBody>
          <a:bodyPr spcFirstLastPara="1" wrap="square" lIns="438850" tIns="438850" rIns="438850" bIns="4388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2353200" y="2880960"/>
            <a:ext cx="30565500" cy="26180700"/>
          </a:xfrm>
          <a:prstGeom prst="rect">
            <a:avLst/>
          </a:prstGeom>
        </p:spPr>
        <p:txBody>
          <a:bodyPr spcFirstLastPara="1" wrap="square" lIns="438850" tIns="438850" rIns="438850" bIns="43885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3000"/>
              <a:buNone/>
              <a:defRPr sz="23000"/>
            </a:lvl1pPr>
            <a:lvl2pPr lvl="1">
              <a:spcBef>
                <a:spcPts val="0"/>
              </a:spcBef>
              <a:spcAft>
                <a:spcPts val="0"/>
              </a:spcAft>
              <a:buSzPts val="23000"/>
              <a:buNone/>
              <a:defRPr sz="23000"/>
            </a:lvl2pPr>
            <a:lvl3pPr lvl="2">
              <a:spcBef>
                <a:spcPts val="0"/>
              </a:spcBef>
              <a:spcAft>
                <a:spcPts val="0"/>
              </a:spcAft>
              <a:buSzPts val="23000"/>
              <a:buNone/>
              <a:defRPr sz="23000"/>
            </a:lvl3pPr>
            <a:lvl4pPr lvl="3">
              <a:spcBef>
                <a:spcPts val="0"/>
              </a:spcBef>
              <a:spcAft>
                <a:spcPts val="0"/>
              </a:spcAft>
              <a:buSzPts val="23000"/>
              <a:buNone/>
              <a:defRPr sz="23000"/>
            </a:lvl4pPr>
            <a:lvl5pPr lvl="4">
              <a:spcBef>
                <a:spcPts val="0"/>
              </a:spcBef>
              <a:spcAft>
                <a:spcPts val="0"/>
              </a:spcAft>
              <a:buSzPts val="23000"/>
              <a:buNone/>
              <a:defRPr sz="23000"/>
            </a:lvl5pPr>
            <a:lvl6pPr lvl="5">
              <a:spcBef>
                <a:spcPts val="0"/>
              </a:spcBef>
              <a:spcAft>
                <a:spcPts val="0"/>
              </a:spcAft>
              <a:buSzPts val="23000"/>
              <a:buNone/>
              <a:defRPr sz="23000"/>
            </a:lvl6pPr>
            <a:lvl7pPr lvl="6">
              <a:spcBef>
                <a:spcPts val="0"/>
              </a:spcBef>
              <a:spcAft>
                <a:spcPts val="0"/>
              </a:spcAft>
              <a:buSzPts val="23000"/>
              <a:buNone/>
              <a:defRPr sz="23000"/>
            </a:lvl7pPr>
            <a:lvl8pPr lvl="7">
              <a:spcBef>
                <a:spcPts val="0"/>
              </a:spcBef>
              <a:spcAft>
                <a:spcPts val="0"/>
              </a:spcAft>
              <a:buSzPts val="23000"/>
              <a:buNone/>
              <a:defRPr sz="23000"/>
            </a:lvl8pPr>
            <a:lvl9pPr lvl="8">
              <a:spcBef>
                <a:spcPts val="0"/>
              </a:spcBef>
              <a:spcAft>
                <a:spcPts val="0"/>
              </a:spcAft>
              <a:buSzPts val="23000"/>
              <a:buNone/>
              <a:defRPr sz="230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40667798" y="29844587"/>
            <a:ext cx="2633700" cy="2518500"/>
          </a:xfrm>
          <a:prstGeom prst="rect">
            <a:avLst/>
          </a:prstGeom>
        </p:spPr>
        <p:txBody>
          <a:bodyPr spcFirstLastPara="1" wrap="square" lIns="438850" tIns="438850" rIns="438850" bIns="4388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1945600" y="-800"/>
            <a:ext cx="21945600" cy="3291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438850" tIns="438850" rIns="438850" bIns="4388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1274400" y="7892320"/>
            <a:ext cx="19416900" cy="9486600"/>
          </a:xfrm>
          <a:prstGeom prst="rect">
            <a:avLst/>
          </a:prstGeom>
        </p:spPr>
        <p:txBody>
          <a:bodyPr spcFirstLastPara="1" wrap="square" lIns="438850" tIns="438850" rIns="438850" bIns="4388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0200"/>
              <a:buNone/>
              <a:defRPr sz="20200"/>
            </a:lvl1pPr>
            <a:lvl2pPr lvl="1" algn="ctr">
              <a:spcBef>
                <a:spcPts val="0"/>
              </a:spcBef>
              <a:spcAft>
                <a:spcPts val="0"/>
              </a:spcAft>
              <a:buSzPts val="20200"/>
              <a:buNone/>
              <a:defRPr sz="20200"/>
            </a:lvl2pPr>
            <a:lvl3pPr lvl="2" algn="ctr">
              <a:spcBef>
                <a:spcPts val="0"/>
              </a:spcBef>
              <a:spcAft>
                <a:spcPts val="0"/>
              </a:spcAft>
              <a:buSzPts val="20200"/>
              <a:buNone/>
              <a:defRPr sz="20200"/>
            </a:lvl3pPr>
            <a:lvl4pPr lvl="3" algn="ctr">
              <a:spcBef>
                <a:spcPts val="0"/>
              </a:spcBef>
              <a:spcAft>
                <a:spcPts val="0"/>
              </a:spcAft>
              <a:buSzPts val="20200"/>
              <a:buNone/>
              <a:defRPr sz="20200"/>
            </a:lvl4pPr>
            <a:lvl5pPr lvl="4" algn="ctr">
              <a:spcBef>
                <a:spcPts val="0"/>
              </a:spcBef>
              <a:spcAft>
                <a:spcPts val="0"/>
              </a:spcAft>
              <a:buSzPts val="20200"/>
              <a:buNone/>
              <a:defRPr sz="20200"/>
            </a:lvl5pPr>
            <a:lvl6pPr lvl="5" algn="ctr">
              <a:spcBef>
                <a:spcPts val="0"/>
              </a:spcBef>
              <a:spcAft>
                <a:spcPts val="0"/>
              </a:spcAft>
              <a:buSzPts val="20200"/>
              <a:buNone/>
              <a:defRPr sz="20200"/>
            </a:lvl6pPr>
            <a:lvl7pPr lvl="6" algn="ctr">
              <a:spcBef>
                <a:spcPts val="0"/>
              </a:spcBef>
              <a:spcAft>
                <a:spcPts val="0"/>
              </a:spcAft>
              <a:buSzPts val="20200"/>
              <a:buNone/>
              <a:defRPr sz="20200"/>
            </a:lvl7pPr>
            <a:lvl8pPr lvl="7" algn="ctr">
              <a:spcBef>
                <a:spcPts val="0"/>
              </a:spcBef>
              <a:spcAft>
                <a:spcPts val="0"/>
              </a:spcAft>
              <a:buSzPts val="20200"/>
              <a:buNone/>
              <a:defRPr sz="20200"/>
            </a:lvl8pPr>
            <a:lvl9pPr lvl="8" algn="ctr">
              <a:spcBef>
                <a:spcPts val="0"/>
              </a:spcBef>
              <a:spcAft>
                <a:spcPts val="0"/>
              </a:spcAft>
              <a:buSzPts val="20200"/>
              <a:buNone/>
              <a:defRPr sz="20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1274400" y="17939680"/>
            <a:ext cx="19416900" cy="7904100"/>
          </a:xfrm>
          <a:prstGeom prst="rect">
            <a:avLst/>
          </a:prstGeom>
        </p:spPr>
        <p:txBody>
          <a:bodyPr spcFirstLastPara="1" wrap="square" lIns="438850" tIns="438850" rIns="438850" bIns="4388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23709600" y="4634080"/>
            <a:ext cx="18417600" cy="23649000"/>
          </a:xfrm>
          <a:prstGeom prst="rect">
            <a:avLst/>
          </a:prstGeom>
        </p:spPr>
        <p:txBody>
          <a:bodyPr spcFirstLastPara="1" wrap="square" lIns="438850" tIns="438850" rIns="438850" bIns="438850" anchor="ctr" anchorCtr="0">
            <a:normAutofit/>
          </a:bodyPr>
          <a:lstStyle>
            <a:lvl1pPr marL="457200" lvl="0" indent="-774700">
              <a:spcBef>
                <a:spcPts val="0"/>
              </a:spcBef>
              <a:spcAft>
                <a:spcPts val="0"/>
              </a:spcAft>
              <a:buSzPts val="8600"/>
              <a:buChar char="●"/>
              <a:defRPr/>
            </a:lvl1pPr>
            <a:lvl2pPr marL="914400" lvl="1" indent="-654050">
              <a:spcBef>
                <a:spcPts val="0"/>
              </a:spcBef>
              <a:spcAft>
                <a:spcPts val="0"/>
              </a:spcAft>
              <a:buSzPts val="6700"/>
              <a:buChar char="○"/>
              <a:defRPr/>
            </a:lvl2pPr>
            <a:lvl3pPr marL="1371600" lvl="2" indent="-654050">
              <a:spcBef>
                <a:spcPts val="0"/>
              </a:spcBef>
              <a:spcAft>
                <a:spcPts val="0"/>
              </a:spcAft>
              <a:buSzPts val="6700"/>
              <a:buChar char="■"/>
              <a:defRPr/>
            </a:lvl3pPr>
            <a:lvl4pPr marL="1828800" lvl="3" indent="-654050">
              <a:spcBef>
                <a:spcPts val="0"/>
              </a:spcBef>
              <a:spcAft>
                <a:spcPts val="0"/>
              </a:spcAft>
              <a:buSzPts val="6700"/>
              <a:buChar char="●"/>
              <a:defRPr/>
            </a:lvl4pPr>
            <a:lvl5pPr marL="2286000" lvl="4" indent="-654050">
              <a:spcBef>
                <a:spcPts val="0"/>
              </a:spcBef>
              <a:spcAft>
                <a:spcPts val="0"/>
              </a:spcAft>
              <a:buSzPts val="6700"/>
              <a:buChar char="○"/>
              <a:defRPr/>
            </a:lvl5pPr>
            <a:lvl6pPr marL="2743200" lvl="5" indent="-654050">
              <a:spcBef>
                <a:spcPts val="0"/>
              </a:spcBef>
              <a:spcAft>
                <a:spcPts val="0"/>
              </a:spcAft>
              <a:buSzPts val="6700"/>
              <a:buChar char="■"/>
              <a:defRPr/>
            </a:lvl6pPr>
            <a:lvl7pPr marL="3200400" lvl="6" indent="-654050">
              <a:spcBef>
                <a:spcPts val="0"/>
              </a:spcBef>
              <a:spcAft>
                <a:spcPts val="0"/>
              </a:spcAft>
              <a:buSzPts val="6700"/>
              <a:buChar char="●"/>
              <a:defRPr/>
            </a:lvl7pPr>
            <a:lvl8pPr marL="3657600" lvl="7" indent="-654050">
              <a:spcBef>
                <a:spcPts val="0"/>
              </a:spcBef>
              <a:spcAft>
                <a:spcPts val="0"/>
              </a:spcAft>
              <a:buSzPts val="6700"/>
              <a:buChar char="○"/>
              <a:defRPr/>
            </a:lvl8pPr>
            <a:lvl9pPr marL="4114800" lvl="8" indent="-654050">
              <a:spcBef>
                <a:spcPts val="0"/>
              </a:spcBef>
              <a:spcAft>
                <a:spcPts val="0"/>
              </a:spcAft>
              <a:buSzPts val="6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40667798" y="29844587"/>
            <a:ext cx="2633700" cy="2518500"/>
          </a:xfrm>
          <a:prstGeom prst="rect">
            <a:avLst/>
          </a:prstGeom>
        </p:spPr>
        <p:txBody>
          <a:bodyPr spcFirstLastPara="1" wrap="square" lIns="438850" tIns="438850" rIns="438850" bIns="4388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496160" y="27075680"/>
            <a:ext cx="28794300" cy="3872100"/>
          </a:xfrm>
          <a:prstGeom prst="rect">
            <a:avLst/>
          </a:prstGeom>
        </p:spPr>
        <p:txBody>
          <a:bodyPr spcFirstLastPara="1" wrap="square" lIns="438850" tIns="438850" rIns="438850" bIns="43885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40667798" y="29844587"/>
            <a:ext cx="2633700" cy="2518500"/>
          </a:xfrm>
          <a:prstGeom prst="rect">
            <a:avLst/>
          </a:prstGeom>
        </p:spPr>
        <p:txBody>
          <a:bodyPr spcFirstLastPara="1" wrap="square" lIns="438850" tIns="438850" rIns="438850" bIns="4388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496160" y="2848160"/>
            <a:ext cx="40899000" cy="3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50" tIns="438850" rIns="438850" bIns="4388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400"/>
              <a:buNone/>
              <a:defRPr sz="13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400"/>
              <a:buNone/>
              <a:defRPr sz="13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400"/>
              <a:buNone/>
              <a:defRPr sz="13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400"/>
              <a:buNone/>
              <a:defRPr sz="13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400"/>
              <a:buNone/>
              <a:defRPr sz="13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400"/>
              <a:buNone/>
              <a:defRPr sz="13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400"/>
              <a:buNone/>
              <a:defRPr sz="13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400"/>
              <a:buNone/>
              <a:defRPr sz="13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400"/>
              <a:buNone/>
              <a:defRPr sz="13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496160" y="7375840"/>
            <a:ext cx="40899000" cy="218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50" tIns="438850" rIns="438850" bIns="438850" anchor="t" anchorCtr="0">
            <a:normAutofit/>
          </a:bodyPr>
          <a:lstStyle>
            <a:lvl1pPr marL="457200" lvl="0" indent="-774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Char char="●"/>
              <a:defRPr sz="8600">
                <a:solidFill>
                  <a:schemeClr val="dk2"/>
                </a:solidFill>
              </a:defRPr>
            </a:lvl1pPr>
            <a:lvl2pPr marL="914400" lvl="1" indent="-654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700"/>
              <a:buChar char="○"/>
              <a:defRPr sz="6700">
                <a:solidFill>
                  <a:schemeClr val="dk2"/>
                </a:solidFill>
              </a:defRPr>
            </a:lvl2pPr>
            <a:lvl3pPr marL="1371600" lvl="2" indent="-654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700"/>
              <a:buChar char="■"/>
              <a:defRPr sz="6700">
                <a:solidFill>
                  <a:schemeClr val="dk2"/>
                </a:solidFill>
              </a:defRPr>
            </a:lvl3pPr>
            <a:lvl4pPr marL="1828800" lvl="3" indent="-654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700"/>
              <a:buChar char="●"/>
              <a:defRPr sz="6700">
                <a:solidFill>
                  <a:schemeClr val="dk2"/>
                </a:solidFill>
              </a:defRPr>
            </a:lvl4pPr>
            <a:lvl5pPr marL="2286000" lvl="4" indent="-654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700"/>
              <a:buChar char="○"/>
              <a:defRPr sz="6700">
                <a:solidFill>
                  <a:schemeClr val="dk2"/>
                </a:solidFill>
              </a:defRPr>
            </a:lvl5pPr>
            <a:lvl6pPr marL="2743200" lvl="5" indent="-654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700"/>
              <a:buChar char="■"/>
              <a:defRPr sz="6700">
                <a:solidFill>
                  <a:schemeClr val="dk2"/>
                </a:solidFill>
              </a:defRPr>
            </a:lvl6pPr>
            <a:lvl7pPr marL="3200400" lvl="6" indent="-654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700"/>
              <a:buChar char="●"/>
              <a:defRPr sz="6700">
                <a:solidFill>
                  <a:schemeClr val="dk2"/>
                </a:solidFill>
              </a:defRPr>
            </a:lvl7pPr>
            <a:lvl8pPr marL="3657600" lvl="7" indent="-654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700"/>
              <a:buChar char="○"/>
              <a:defRPr sz="6700">
                <a:solidFill>
                  <a:schemeClr val="dk2"/>
                </a:solidFill>
              </a:defRPr>
            </a:lvl8pPr>
            <a:lvl9pPr marL="4114800" lvl="8" indent="-654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700"/>
              <a:buChar char="■"/>
              <a:defRPr sz="6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0667798" y="29844587"/>
            <a:ext cx="2633700" cy="251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50" tIns="438850" rIns="438850" bIns="438850" anchor="ctr" anchorCtr="0">
            <a:normAutofit/>
          </a:bodyPr>
          <a:lstStyle>
            <a:lvl1pPr lvl="0" algn="r">
              <a:buNone/>
              <a:defRPr sz="4800">
                <a:solidFill>
                  <a:schemeClr val="dk2"/>
                </a:solidFill>
              </a:defRPr>
            </a:lvl1pPr>
            <a:lvl2pPr lvl="1" algn="r">
              <a:buNone/>
              <a:defRPr sz="4800">
                <a:solidFill>
                  <a:schemeClr val="dk2"/>
                </a:solidFill>
              </a:defRPr>
            </a:lvl2pPr>
            <a:lvl3pPr lvl="2" algn="r">
              <a:buNone/>
              <a:defRPr sz="4800">
                <a:solidFill>
                  <a:schemeClr val="dk2"/>
                </a:solidFill>
              </a:defRPr>
            </a:lvl3pPr>
            <a:lvl4pPr lvl="3" algn="r">
              <a:buNone/>
              <a:defRPr sz="4800">
                <a:solidFill>
                  <a:schemeClr val="dk2"/>
                </a:solidFill>
              </a:defRPr>
            </a:lvl4pPr>
            <a:lvl5pPr lvl="4" algn="r">
              <a:buNone/>
              <a:defRPr sz="4800">
                <a:solidFill>
                  <a:schemeClr val="dk2"/>
                </a:solidFill>
              </a:defRPr>
            </a:lvl5pPr>
            <a:lvl6pPr lvl="5" algn="r">
              <a:buNone/>
              <a:defRPr sz="4800">
                <a:solidFill>
                  <a:schemeClr val="dk2"/>
                </a:solidFill>
              </a:defRPr>
            </a:lvl6pPr>
            <a:lvl7pPr lvl="6" algn="r">
              <a:buNone/>
              <a:defRPr sz="4800">
                <a:solidFill>
                  <a:schemeClr val="dk2"/>
                </a:solidFill>
              </a:defRPr>
            </a:lvl7pPr>
            <a:lvl8pPr lvl="7" algn="r">
              <a:buNone/>
              <a:defRPr sz="4800">
                <a:solidFill>
                  <a:schemeClr val="dk2"/>
                </a:solidFill>
              </a:defRPr>
            </a:lvl8pPr>
            <a:lvl9pPr lvl="8" algn="r">
              <a:buNone/>
              <a:defRPr sz="48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2DFE3B-ABF7-4FB1-9154-BC5595493C1D}"/>
              </a:ext>
            </a:extLst>
          </p:cNvPr>
          <p:cNvSpPr/>
          <p:nvPr/>
        </p:nvSpPr>
        <p:spPr>
          <a:xfrm>
            <a:off x="9009291" y="7135967"/>
            <a:ext cx="25933578" cy="77559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tserrat" panose="00000500000000000000" pitchFamily="2" charset="0"/>
              </a:rPr>
              <a:t>DO NOT RELOCATE, REMOVE, OR COVER CCI LOGO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D406B2-2ABE-474A-BA37-CDB0CF1F1C02}"/>
              </a:ext>
            </a:extLst>
          </p:cNvPr>
          <p:cNvSpPr/>
          <p:nvPr/>
        </p:nvSpPr>
        <p:spPr>
          <a:xfrm>
            <a:off x="18318480" y="-487680"/>
            <a:ext cx="7315200" cy="3169920"/>
          </a:xfrm>
          <a:prstGeom prst="rect">
            <a:avLst/>
          </a:prstGeom>
          <a:noFill/>
          <a:ln w="5715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Google Shape;60;p14">
            <a:extLst>
              <a:ext uri="{FF2B5EF4-FFF2-40B4-BE49-F238E27FC236}">
                <a16:creationId xmlns:a16="http://schemas.microsoft.com/office/drawing/2014/main" id="{4E3EFDED-58E6-4061-9658-520AE7808101}"/>
              </a:ext>
            </a:extLst>
          </p:cNvPr>
          <p:cNvSpPr txBox="1">
            <a:spLocks/>
          </p:cNvSpPr>
          <p:nvPr/>
        </p:nvSpPr>
        <p:spPr>
          <a:xfrm>
            <a:off x="1122517" y="27407204"/>
            <a:ext cx="41036566" cy="5267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50" tIns="438850" rIns="438850" bIns="438850" anchor="t" anchorCtr="0">
            <a:normAutofit fontScale="55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774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Font typeface="Arial"/>
              <a:buChar char="●"/>
              <a:defRPr sz="8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54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700"/>
              <a:buFont typeface="Arial"/>
              <a:buChar char="○"/>
              <a:defRPr sz="6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654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700"/>
              <a:buFont typeface="Arial"/>
              <a:buChar char="■"/>
              <a:defRPr sz="6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654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700"/>
              <a:buFont typeface="Arial"/>
              <a:buChar char="●"/>
              <a:defRPr sz="6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654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700"/>
              <a:buFont typeface="Arial"/>
              <a:buChar char="○"/>
              <a:defRPr sz="6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654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700"/>
              <a:buFont typeface="Arial"/>
              <a:buChar char="■"/>
              <a:defRPr sz="6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654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700"/>
              <a:buFont typeface="Arial"/>
              <a:buChar char="●"/>
              <a:defRPr sz="6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654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700"/>
              <a:buFont typeface="Arial"/>
              <a:buChar char="○"/>
              <a:defRPr sz="6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654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700"/>
              <a:buFont typeface="Arial"/>
              <a:buChar char="■"/>
              <a:defRPr sz="6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>
                <a:latin typeface="Montserrat"/>
                <a:ea typeface="Montserrat"/>
                <a:cs typeface="Montserrat"/>
                <a:sym typeface="Montserrat"/>
              </a:rPr>
              <a:t>Title:</a:t>
            </a:r>
          </a:p>
          <a:p>
            <a:pPr marL="0" indent="0">
              <a:spcBef>
                <a:spcPts val="5800"/>
              </a:spcBef>
              <a:buFont typeface="Arial"/>
              <a:buNone/>
            </a:pPr>
            <a:r>
              <a:rPr lang="en-US" dirty="0">
                <a:latin typeface="Montserrat"/>
                <a:ea typeface="Montserrat"/>
                <a:cs typeface="Montserrat"/>
                <a:sym typeface="Montserrat"/>
              </a:rPr>
              <a:t>Authors:</a:t>
            </a:r>
          </a:p>
          <a:p>
            <a:pPr marL="0" indent="0">
              <a:spcBef>
                <a:spcPts val="5800"/>
              </a:spcBef>
              <a:spcAft>
                <a:spcPts val="5800"/>
              </a:spcAft>
              <a:buFont typeface="Arial"/>
              <a:buNone/>
            </a:pPr>
            <a:r>
              <a:rPr lang="en-US" dirty="0">
                <a:latin typeface="Montserrat"/>
                <a:ea typeface="Montserrat"/>
                <a:cs typeface="Montserrat"/>
                <a:sym typeface="Montserrat"/>
              </a:rPr>
              <a:t>Affiliation: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379620-0DA7-482C-8864-B53319D650F8}"/>
              </a:ext>
            </a:extLst>
          </p:cNvPr>
          <p:cNvSpPr/>
          <p:nvPr/>
        </p:nvSpPr>
        <p:spPr>
          <a:xfrm>
            <a:off x="14630507" y="3078092"/>
            <a:ext cx="156055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tserrat" panose="00000500000000000000" pitchFamily="2" charset="0"/>
              </a:rPr>
              <a:t>CCI LOGO MUST REMAIN IN THIS LOCATION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1DC635-9D5F-4764-AE53-994BA2A5221C}"/>
              </a:ext>
            </a:extLst>
          </p:cNvPr>
          <p:cNvSpPr/>
          <p:nvPr/>
        </p:nvSpPr>
        <p:spPr>
          <a:xfrm>
            <a:off x="9009291" y="17566872"/>
            <a:ext cx="25933578" cy="52014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tserrat" panose="00000500000000000000" pitchFamily="2" charset="0"/>
              </a:rPr>
              <a:t>Poster Format:</a:t>
            </a:r>
          </a:p>
          <a:p>
            <a:pPr algn="ctr"/>
            <a:r>
              <a:rPr lang="en-US" sz="16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tserrat" panose="00000500000000000000" pitchFamily="2" charset="0"/>
              </a:rPr>
              <a:t>48” wide x 36” tall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33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Montserrat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Aubrey Medina</dc:creator>
  <cp:lastModifiedBy>Medina, Aubrey</cp:lastModifiedBy>
  <cp:revision>7</cp:revision>
  <dcterms:modified xsi:type="dcterms:W3CDTF">2023-08-30T18:45:18Z</dcterms:modified>
</cp:coreProperties>
</file>