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6"/>
  </p:notesMasterIdLst>
  <p:sldIdLst>
    <p:sldId id="259" r:id="rId2"/>
    <p:sldId id="267" r:id="rId3"/>
    <p:sldId id="265" r:id="rId4"/>
    <p:sldId id="266" r:id="rId5"/>
  </p:sldIdLst>
  <p:sldSz cx="12192000" cy="6858000"/>
  <p:notesSz cx="6858000" cy="9144000"/>
  <p:embeddedFontLst>
    <p:embeddedFont>
      <p:font typeface="Montserrat" pitchFamily="2" charset="77"/>
      <p:regular r:id="rId7"/>
      <p:bold r:id="rId8"/>
      <p:italic r:id="rId9"/>
      <p:boldItalic r:id="rId10"/>
    </p:embeddedFont>
    <p:embeddedFont>
      <p:font typeface="Montserrat Light" panose="020F0302020204030204" pitchFamily="34" charset="0"/>
      <p:regular r:id="rId11"/>
      <p:bold r:id="rId12"/>
      <p:italic r:id="rId13"/>
      <p:boldItalic r:id="rId14"/>
    </p:embeddedFont>
    <p:embeddedFont>
      <p:font typeface="Montserrat Medium" panose="020F050202020403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PRESENTATION" id="{CF017ABE-622A-9C46-93DE-E5196BBFACF3}">
          <p14:sldIdLst>
            <p14:sldId id="259"/>
            <p14:sldId id="267"/>
            <p14:sldId id="265"/>
          </p14:sldIdLst>
        </p14:section>
        <p14:section name="INSTRUCTIONS" id="{C4C370EC-0060-3B47-8F00-35EFB973CFCF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6327"/>
  </p:normalViewPr>
  <p:slideViewPr>
    <p:cSldViewPr snapToGrid="0">
      <p:cViewPr varScale="1">
        <p:scale>
          <a:sx n="124" d="100"/>
          <a:sy n="124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be2d5c24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g2be2d5c24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005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739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LIGHT Title Slide">
  <p:cSld name="1_LIGHT Title Slide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14400" y="457315"/>
            <a:ext cx="2349979" cy="68556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5"/>
          <p:cNvSpPr/>
          <p:nvPr/>
        </p:nvSpPr>
        <p:spPr>
          <a:xfrm flipH="1">
            <a:off x="39" y="1"/>
            <a:ext cx="501000" cy="1615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5"/>
          <p:cNvSpPr/>
          <p:nvPr/>
        </p:nvSpPr>
        <p:spPr>
          <a:xfrm>
            <a:off x="0" y="1615858"/>
            <a:ext cx="501000" cy="524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">
  <p:cSld name="Content Slide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/>
        </p:nvSpPr>
        <p:spPr>
          <a:xfrm>
            <a:off x="887893" y="6594958"/>
            <a:ext cx="1675072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cyberinitiative.org</a:t>
            </a:r>
            <a:endParaRPr sz="1000" b="0" i="0" u="none" strike="noStrike" cap="none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" name="Google Shape;43;p10"/>
          <p:cNvSpPr txBox="1"/>
          <p:nvPr/>
        </p:nvSpPr>
        <p:spPr>
          <a:xfrm>
            <a:off x="172277" y="6489339"/>
            <a:ext cx="54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9273209" y="63696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914400" y="2093559"/>
            <a:ext cx="10654928" cy="1003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Montserrat Medium"/>
              <a:buNone/>
            </a:pPr>
            <a:r>
              <a:rPr lang="en-US" sz="7200" b="0" i="0" u="none" strike="noStrike" cap="none" dirty="0">
                <a:solidFill>
                  <a:schemeClr val="accent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Title</a:t>
            </a:r>
            <a:endParaRPr dirty="0"/>
          </a:p>
        </p:txBody>
      </p:sp>
      <p:sp>
        <p:nvSpPr>
          <p:cNvPr id="66" name="Google Shape;66;p14"/>
          <p:cNvSpPr txBox="1"/>
          <p:nvPr/>
        </p:nvSpPr>
        <p:spPr>
          <a:xfrm>
            <a:off x="914400" y="4007417"/>
            <a:ext cx="1065492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ontserrat Light"/>
              <a:buNone/>
            </a:pPr>
            <a:r>
              <a:rPr lang="en-US" sz="4800" b="0" i="0" u="none" strike="noStrike" cap="none" dirty="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Author</a:t>
            </a:r>
            <a:endParaRPr dirty="0"/>
          </a:p>
        </p:txBody>
      </p:sp>
      <p:sp>
        <p:nvSpPr>
          <p:cNvPr id="67" name="Google Shape;67;p14"/>
          <p:cNvSpPr txBox="1"/>
          <p:nvPr/>
        </p:nvSpPr>
        <p:spPr>
          <a:xfrm>
            <a:off x="914400" y="5002049"/>
            <a:ext cx="7765773" cy="332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Affiliation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19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/>
        </p:nvSpPr>
        <p:spPr>
          <a:xfrm>
            <a:off x="731520" y="640080"/>
            <a:ext cx="10363200" cy="1003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Montserrat Medium"/>
              <a:buNone/>
            </a:pPr>
            <a:endParaRPr sz="4800" b="0" i="0" u="none" strike="noStrike" cap="none" dirty="0">
              <a:solidFill>
                <a:schemeClr val="accent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1" name="Google Shape;101;p20"/>
          <p:cNvSpPr txBox="1"/>
          <p:nvPr/>
        </p:nvSpPr>
        <p:spPr>
          <a:xfrm>
            <a:off x="731520" y="1737360"/>
            <a:ext cx="10830003" cy="2891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/>
        </p:nvSpPr>
        <p:spPr>
          <a:xfrm>
            <a:off x="957551" y="1295572"/>
            <a:ext cx="10830003" cy="2891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800" b="1" i="1" dirty="0">
                <a:solidFill>
                  <a:srgbClr val="242424"/>
                </a:solidFill>
                <a:effectLst/>
                <a:latin typeface="Montserrat" panose="00000500000000000000" pitchFamily="2" charset="0"/>
              </a:rPr>
              <a:t>Presentations are limited to THREE (3) slides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800" b="0" i="0" u="sng" dirty="0">
                <a:solidFill>
                  <a:srgbClr val="242424"/>
                </a:solidFill>
                <a:effectLst/>
                <a:latin typeface="Montserrat" panose="00000500000000000000" pitchFamily="2" charset="0"/>
              </a:rPr>
              <a:t>Slide 1: </a:t>
            </a:r>
            <a:r>
              <a:rPr lang="en-US" sz="2800" b="0" dirty="0">
                <a:solidFill>
                  <a:srgbClr val="242424"/>
                </a:solidFill>
                <a:effectLst/>
                <a:latin typeface="Montserrat" panose="00000500000000000000" pitchFamily="2" charset="0"/>
              </a:rPr>
              <a:t>For your name and title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800" u="sng" dirty="0">
                <a:solidFill>
                  <a:srgbClr val="242424"/>
                </a:solidFill>
                <a:latin typeface="Montserrat" panose="00000500000000000000" pitchFamily="2" charset="0"/>
              </a:rPr>
              <a:t>Slides 2-3: </a:t>
            </a:r>
            <a:r>
              <a:rPr lang="en-US" sz="2800" b="0" i="0" dirty="0">
                <a:solidFill>
                  <a:srgbClr val="242424"/>
                </a:solidFill>
                <a:effectLst/>
                <a:latin typeface="Montserrat" panose="00000500000000000000" pitchFamily="2" charset="0"/>
              </a:rPr>
              <a:t>For your content.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lang="en-US" sz="2800" b="0" i="0" dirty="0">
              <a:solidFill>
                <a:srgbClr val="242424"/>
              </a:solidFill>
              <a:effectLst/>
              <a:latin typeface="Montserrat" panose="00000500000000000000" pitchFamily="2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lang="en-US" sz="2800" b="0" i="0" dirty="0">
              <a:solidFill>
                <a:srgbClr val="242424"/>
              </a:solidFill>
              <a:effectLst/>
              <a:latin typeface="Montserrat" panose="00000500000000000000" pitchFamily="2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800" b="0" i="0" dirty="0">
                <a:solidFill>
                  <a:srgbClr val="242424"/>
                </a:solidFill>
                <a:effectLst/>
                <a:latin typeface="Montserrat" panose="00000500000000000000" pitchFamily="2" charset="0"/>
              </a:rPr>
              <a:t>Please only use </a:t>
            </a:r>
            <a:r>
              <a:rPr lang="en-US" sz="2800" b="1" dirty="0">
                <a:solidFill>
                  <a:srgbClr val="242424"/>
                </a:solidFill>
                <a:effectLst/>
                <a:latin typeface="Montserrat" panose="00000500000000000000" pitchFamily="2" charset="0"/>
              </a:rPr>
              <a:t>slides 2 and 3 </a:t>
            </a:r>
            <a:r>
              <a:rPr lang="en-US" sz="2800" b="0" i="0" dirty="0">
                <a:solidFill>
                  <a:srgbClr val="242424"/>
                </a:solidFill>
                <a:effectLst/>
                <a:latin typeface="Montserrat" panose="00000500000000000000" pitchFamily="2" charset="0"/>
              </a:rPr>
              <a:t>for your content. 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lang="en-US" sz="2800" dirty="0">
              <a:solidFill>
                <a:srgbClr val="242424"/>
              </a:solidFill>
              <a:latin typeface="Montserrat" panose="00000500000000000000" pitchFamily="2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800" b="1" i="0" dirty="0">
                <a:solidFill>
                  <a:srgbClr val="242424"/>
                </a:solidFill>
                <a:effectLst/>
                <a:latin typeface="Montserrat" panose="00000500000000000000" pitchFamily="2" charset="0"/>
              </a:rPr>
              <a:t>Any additional slides will be deleted </a:t>
            </a:r>
            <a:r>
              <a:rPr lang="en-US" sz="2800" b="0" i="0" dirty="0">
                <a:solidFill>
                  <a:srgbClr val="242424"/>
                </a:solidFill>
                <a:effectLst/>
                <a:latin typeface="Montserrat" panose="00000500000000000000" pitchFamily="2" charset="0"/>
              </a:rPr>
              <a:t>to respect time and others that followed the guidelines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066099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I">
      <a:dk1>
        <a:srgbClr val="000000"/>
      </a:dk1>
      <a:lt1>
        <a:srgbClr val="FFFFFF"/>
      </a:lt1>
      <a:dk2>
        <a:srgbClr val="002F6C"/>
      </a:dk2>
      <a:lt2>
        <a:srgbClr val="E7E6E6"/>
      </a:lt2>
      <a:accent1>
        <a:srgbClr val="17BCBC"/>
      </a:accent1>
      <a:accent2>
        <a:srgbClr val="00838B"/>
      </a:accent2>
      <a:accent3>
        <a:srgbClr val="C3D92E"/>
      </a:accent3>
      <a:accent4>
        <a:srgbClr val="2F83C6"/>
      </a:accent4>
      <a:accent5>
        <a:srgbClr val="004B87"/>
      </a:accent5>
      <a:accent6>
        <a:srgbClr val="898B83"/>
      </a:accent6>
      <a:hlink>
        <a:srgbClr val="2F83C6"/>
      </a:hlink>
      <a:folHlink>
        <a:srgbClr val="0083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I PowerPoint Template (1)" id="{81CAE354-639F-4B4F-B12C-59816A0F3760}" vid="{C322554B-0B4A-3841-8058-81B06A75E49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53</Words>
  <Application>Microsoft Macintosh PowerPoint</Application>
  <PresentationFormat>Widescreen</PresentationFormat>
  <Paragraphs>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Montserrat Medium</vt:lpstr>
      <vt:lpstr>Montserrat</vt:lpstr>
      <vt:lpstr>Montserrat Light</vt:lpstr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Horwich, Kate</dc:creator>
  <cp:lastModifiedBy>Horwich, Kate</cp:lastModifiedBy>
  <cp:revision>2</cp:revision>
  <dcterms:created xsi:type="dcterms:W3CDTF">2024-03-29T19:51:26Z</dcterms:created>
  <dcterms:modified xsi:type="dcterms:W3CDTF">2024-03-29T20:04:19Z</dcterms:modified>
</cp:coreProperties>
</file>